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1109" r:id="rId2"/>
    <p:sldId id="268" r:id="rId3"/>
    <p:sldId id="257" r:id="rId4"/>
    <p:sldId id="1096" r:id="rId5"/>
    <p:sldId id="372" r:id="rId6"/>
    <p:sldId id="373" r:id="rId7"/>
    <p:sldId id="375" r:id="rId8"/>
    <p:sldId id="379" r:id="rId9"/>
    <p:sldId id="364" r:id="rId10"/>
    <p:sldId id="385" r:id="rId11"/>
    <p:sldId id="322" r:id="rId12"/>
    <p:sldId id="1105" r:id="rId13"/>
    <p:sldId id="1099" r:id="rId14"/>
    <p:sldId id="1106" r:id="rId15"/>
    <p:sldId id="1107" r:id="rId16"/>
    <p:sldId id="1101" r:id="rId17"/>
    <p:sldId id="1100" r:id="rId18"/>
    <p:sldId id="1102" r:id="rId19"/>
    <p:sldId id="1103" r:id="rId20"/>
    <p:sldId id="1104" r:id="rId21"/>
    <p:sldId id="1097" r:id="rId22"/>
    <p:sldId id="267" r:id="rId23"/>
    <p:sldId id="264" r:id="rId24"/>
    <p:sldId id="1108" r:id="rId25"/>
    <p:sldId id="10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D2FC5F9-1E04-4EED-B3C4-1C9D2625D105}">
          <p14:sldIdLst>
            <p14:sldId id="1109"/>
            <p14:sldId id="268"/>
            <p14:sldId id="257"/>
          </p14:sldIdLst>
        </p14:section>
        <p14:section name="Air Quality Management" id="{D2530ABA-4759-4684-A857-843523521B56}">
          <p14:sldIdLst>
            <p14:sldId id="1096"/>
            <p14:sldId id="372"/>
            <p14:sldId id="373"/>
            <p14:sldId id="375"/>
            <p14:sldId id="379"/>
            <p14:sldId id="364"/>
            <p14:sldId id="385"/>
            <p14:sldId id="322"/>
          </p14:sldIdLst>
        </p14:section>
        <p14:section name="Legislation and Regulations" id="{DC80E2BA-D3E2-4070-8BBA-049929B1A904}">
          <p14:sldIdLst>
            <p14:sldId id="1105"/>
            <p14:sldId id="1099"/>
            <p14:sldId id="1106"/>
            <p14:sldId id="1107"/>
            <p14:sldId id="1101"/>
            <p14:sldId id="1100"/>
            <p14:sldId id="1102"/>
            <p14:sldId id="1103"/>
            <p14:sldId id="1104"/>
          </p14:sldIdLst>
        </p14:section>
        <p14:section name="Mitigation Options" id="{7147549F-3E54-4645-80C0-48862BB86D54}">
          <p14:sldIdLst>
            <p14:sldId id="1097"/>
            <p14:sldId id="267"/>
            <p14:sldId id="264"/>
            <p14:sldId id="1108"/>
            <p14:sldId id="10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917A16-92AE-D5E0-99CC-080500640F1C}" name="wheeler.carrie@epa.gov" initials="wh" userId="S::urn:spo:guest#wheeler.carrie@epa.gov::" providerId="AD"/>
  <p188:author id="{007C2450-3E96-7BF9-E1DA-59758CCBE3FE}" name="Mei Collins" initials="MC" userId="S::mcollins@indecon.com::f58710cf-9b7c-4342-a50c-dd3de50b0186" providerId="AD"/>
  <p188:author id="{6AFED87A-68C5-CB3F-1B79-F1495ABC4C87}" name="Mei Collins" initials="MC" userId="S::MCollins@indecon.com::f58710cf-9b7c-4342-a50c-dd3de50b0186" providerId="AD"/>
  <p188:author id="{31DF1A92-5187-7AB9-3A67-EAAF1BAA3DA5}" name="Stefani Penn" initials="SP" userId="S::spenn@indecon.com::9b956f7d-0477-4013-81cd-17ea40c6cdf9" providerId="AD"/>
  <p188:author id="{08F5C79A-3BBF-0E85-C035-FEB9047DE7F6}" name="Stefani Penn" initials="SP" userId="Stefani Penn" providerId="None"/>
  <p188:author id="{21F3C5BD-ACE7-65C4-C01A-5A0E4E1A361F}" name="Landis, Elizabeth" initials="LE" userId="S::landis.elizabeth_epa.gov#ext#@indecon.com::f25b3125-03f0-4050-8071-b7a6fea9cfd6" providerId="AD"/>
  <p188:author id="{B1BDFADB-5D17-F317-B4D5-BDD3D2CF3FB8}" name="Henry Roman" initials="HR" userId="S::hroman@indecon.com::28722cf9-7dac-4dc0-9220-e312c8ae96a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8" autoAdjust="0"/>
    <p:restoredTop sz="87711" autoAdjust="0"/>
  </p:normalViewPr>
  <p:slideViewPr>
    <p:cSldViewPr snapToGrid="0">
      <p:cViewPr varScale="1">
        <p:scale>
          <a:sx n="51" d="100"/>
          <a:sy n="51" d="100"/>
        </p:scale>
        <p:origin x="264" y="44"/>
      </p:cViewPr>
      <p:guideLst/>
    </p:cSldViewPr>
  </p:slideViewPr>
  <p:outlineViewPr>
    <p:cViewPr>
      <p:scale>
        <a:sx n="33" d="100"/>
        <a:sy n="33" d="100"/>
      </p:scale>
      <p:origin x="0" y="-4356"/>
    </p:cViewPr>
  </p:outlineViewPr>
  <p:notesTextViewPr>
    <p:cViewPr>
      <p:scale>
        <a:sx n="1" d="1"/>
        <a:sy n="1" d="1"/>
      </p:scale>
      <p:origin x="0" y="0"/>
    </p:cViewPr>
  </p:notesTextViewPr>
  <p:notesViewPr>
    <p:cSldViewPr snapToGrid="0">
      <p:cViewPr varScale="1">
        <p:scale>
          <a:sx n="93" d="100"/>
          <a:sy n="93" d="100"/>
        </p:scale>
        <p:origin x="378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 Penn" userId="9b956f7d-0477-4013-81cd-17ea40c6cdf9" providerId="ADAL" clId="{F2556587-4529-4282-90C0-2A24EB982BA3}"/>
    <pc:docChg chg="">
      <pc:chgData name="Stefani Penn" userId="9b956f7d-0477-4013-81cd-17ea40c6cdf9" providerId="ADAL" clId="{F2556587-4529-4282-90C0-2A24EB982BA3}" dt="2023-03-17T21:07:19.592" v="1"/>
      <pc:docMkLst>
        <pc:docMk/>
      </pc:docMkLst>
      <pc:sldChg chg="modCm">
        <pc:chgData name="Stefani Penn" userId="9b956f7d-0477-4013-81cd-17ea40c6cdf9" providerId="ADAL" clId="{F2556587-4529-4282-90C0-2A24EB982BA3}" dt="2023-03-17T21:07:19.592" v="1"/>
        <pc:sldMkLst>
          <pc:docMk/>
          <pc:sldMk cId="1320238364" sldId="267"/>
        </pc:sldMkLst>
      </pc:sldChg>
      <pc:sldChg chg="delCm">
        <pc:chgData name="Stefani Penn" userId="9b956f7d-0477-4013-81cd-17ea40c6cdf9" providerId="ADAL" clId="{F2556587-4529-4282-90C0-2A24EB982BA3}" dt="2023-03-17T21:07:06.790" v="0"/>
        <pc:sldMkLst>
          <pc:docMk/>
          <pc:sldMk cId="497136970" sldId="1104"/>
        </pc:sldMkLst>
      </pc:sldChg>
    </pc:docChg>
  </pc:docChgLst>
  <pc:docChgLst>
    <pc:chgData name="Henry Roman" userId="28722cf9-7dac-4dc0-9220-e312c8ae96af" providerId="ADAL" clId="{6CEF4CE8-BB7B-4A73-AA8C-51C64EFCD561}"/>
    <pc:docChg chg="modSld">
      <pc:chgData name="Henry Roman" userId="28722cf9-7dac-4dc0-9220-e312c8ae96af" providerId="ADAL" clId="{6CEF4CE8-BB7B-4A73-AA8C-51C64EFCD561}" dt="2022-09-27T19:03:29.431" v="12" actId="20577"/>
      <pc:docMkLst>
        <pc:docMk/>
      </pc:docMkLst>
      <pc:sldChg chg="modNotesTx">
        <pc:chgData name="Henry Roman" userId="28722cf9-7dac-4dc0-9220-e312c8ae96af" providerId="ADAL" clId="{6CEF4CE8-BB7B-4A73-AA8C-51C64EFCD561}" dt="2022-09-27T19:03:29.431" v="12" actId="20577"/>
        <pc:sldMkLst>
          <pc:docMk/>
          <pc:sldMk cId="1394357502" sldId="385"/>
        </pc:sldMkLst>
      </pc:sldChg>
    </pc:docChg>
  </pc:docChgLst>
  <pc:docChgLst>
    <pc:chgData name="Stefani Penn" userId="9b956f7d-0477-4013-81cd-17ea40c6cdf9" providerId="ADAL" clId="{54B06CAD-F27B-40E0-AEBC-39C368DC10CC}"/>
    <pc:docChg chg="modSld">
      <pc:chgData name="Stefani Penn" userId="9b956f7d-0477-4013-81cd-17ea40c6cdf9" providerId="ADAL" clId="{54B06CAD-F27B-40E0-AEBC-39C368DC10CC}" dt="2022-08-18T13:59:16.135" v="53"/>
      <pc:docMkLst>
        <pc:docMk/>
      </pc:docMkLst>
      <pc:sldChg chg="modSp mod">
        <pc:chgData name="Stefani Penn" userId="9b956f7d-0477-4013-81cd-17ea40c6cdf9" providerId="ADAL" clId="{54B06CAD-F27B-40E0-AEBC-39C368DC10CC}" dt="2022-08-18T13:55:29.794" v="5" actId="20577"/>
        <pc:sldMkLst>
          <pc:docMk/>
          <pc:sldMk cId="2324705233" sldId="322"/>
        </pc:sldMkLst>
        <pc:spChg chg="mod">
          <ac:chgData name="Stefani Penn" userId="9b956f7d-0477-4013-81cd-17ea40c6cdf9" providerId="ADAL" clId="{54B06CAD-F27B-40E0-AEBC-39C368DC10CC}" dt="2022-08-18T13:55:29.794" v="5" actId="20577"/>
          <ac:spMkLst>
            <pc:docMk/>
            <pc:sldMk cId="2324705233" sldId="322"/>
            <ac:spMk id="3" creationId="{00000000-0000-0000-0000-000000000000}"/>
          </ac:spMkLst>
        </pc:spChg>
      </pc:sldChg>
      <pc:sldChg chg="modSp">
        <pc:chgData name="Stefani Penn" userId="9b956f7d-0477-4013-81cd-17ea40c6cdf9" providerId="ADAL" clId="{54B06CAD-F27B-40E0-AEBC-39C368DC10CC}" dt="2022-08-18T13:52:26.710" v="0" actId="207"/>
        <pc:sldMkLst>
          <pc:docMk/>
          <pc:sldMk cId="3622249494" sldId="361"/>
        </pc:sldMkLst>
        <pc:spChg chg="mod">
          <ac:chgData name="Stefani Penn" userId="9b956f7d-0477-4013-81cd-17ea40c6cdf9" providerId="ADAL" clId="{54B06CAD-F27B-40E0-AEBC-39C368DC10CC}" dt="2022-08-18T13:52:26.710" v="0" actId="207"/>
          <ac:spMkLst>
            <pc:docMk/>
            <pc:sldMk cId="3622249494" sldId="361"/>
            <ac:spMk id="29" creationId="{0FE61D9D-DDA2-4E8A-A7E9-CEB532319B6E}"/>
          </ac:spMkLst>
        </pc:spChg>
      </pc:sldChg>
      <pc:sldChg chg="modSp mod">
        <pc:chgData name="Stefani Penn" userId="9b956f7d-0477-4013-81cd-17ea40c6cdf9" providerId="ADAL" clId="{54B06CAD-F27B-40E0-AEBC-39C368DC10CC}" dt="2022-08-18T13:52:43.078" v="3" actId="20577"/>
        <pc:sldMkLst>
          <pc:docMk/>
          <pc:sldMk cId="358437683" sldId="364"/>
        </pc:sldMkLst>
        <pc:spChg chg="mod">
          <ac:chgData name="Stefani Penn" userId="9b956f7d-0477-4013-81cd-17ea40c6cdf9" providerId="ADAL" clId="{54B06CAD-F27B-40E0-AEBC-39C368DC10CC}" dt="2022-08-18T13:52:43.078" v="3" actId="20577"/>
          <ac:spMkLst>
            <pc:docMk/>
            <pc:sldMk cId="358437683" sldId="364"/>
            <ac:spMk id="16" creationId="{A11B5CD0-B670-40F6-A247-FAFB6889476A}"/>
          </ac:spMkLst>
        </pc:spChg>
      </pc:sldChg>
      <pc:sldChg chg="modSp mod addCm delCm">
        <pc:chgData name="Stefani Penn" userId="9b956f7d-0477-4013-81cd-17ea40c6cdf9" providerId="ADAL" clId="{54B06CAD-F27B-40E0-AEBC-39C368DC10CC}" dt="2022-08-18T13:55:56.807" v="7" actId="20577"/>
        <pc:sldMkLst>
          <pc:docMk/>
          <pc:sldMk cId="1394357502" sldId="385"/>
        </pc:sldMkLst>
        <pc:spChg chg="mod">
          <ac:chgData name="Stefani Penn" userId="9b956f7d-0477-4013-81cd-17ea40c6cdf9" providerId="ADAL" clId="{54B06CAD-F27B-40E0-AEBC-39C368DC10CC}" dt="2022-08-18T13:55:56.807" v="7" actId="20577"/>
          <ac:spMkLst>
            <pc:docMk/>
            <pc:sldMk cId="1394357502" sldId="385"/>
            <ac:spMk id="3" creationId="{BB52EBBA-A1F3-4A47-8CA6-6B1BA2C90527}"/>
          </ac:spMkLst>
        </pc:spChg>
      </pc:sldChg>
      <pc:sldChg chg="modSp mod">
        <pc:chgData name="Stefani Penn" userId="9b956f7d-0477-4013-81cd-17ea40c6cdf9" providerId="ADAL" clId="{54B06CAD-F27B-40E0-AEBC-39C368DC10CC}" dt="2022-08-18T13:56:45.152" v="16" actId="20577"/>
        <pc:sldMkLst>
          <pc:docMk/>
          <pc:sldMk cId="3044128053" sldId="1100"/>
        </pc:sldMkLst>
        <pc:spChg chg="mod">
          <ac:chgData name="Stefani Penn" userId="9b956f7d-0477-4013-81cd-17ea40c6cdf9" providerId="ADAL" clId="{54B06CAD-F27B-40E0-AEBC-39C368DC10CC}" dt="2022-08-18T13:56:45.152" v="16" actId="20577"/>
          <ac:spMkLst>
            <pc:docMk/>
            <pc:sldMk cId="3044128053" sldId="1100"/>
            <ac:spMk id="3" creationId="{E9C1A3B5-F6B9-E973-FB16-0FADDEE448F2}"/>
          </ac:spMkLst>
        </pc:spChg>
        <pc:spChg chg="mod">
          <ac:chgData name="Stefani Penn" userId="9b956f7d-0477-4013-81cd-17ea40c6cdf9" providerId="ADAL" clId="{54B06CAD-F27B-40E0-AEBC-39C368DC10CC}" dt="2022-08-18T13:56:29.086" v="13" actId="14100"/>
          <ac:spMkLst>
            <pc:docMk/>
            <pc:sldMk cId="3044128053" sldId="1100"/>
            <ac:spMk id="4" creationId="{9230D4C4-E6C3-93C3-0EE3-5961461B5392}"/>
          </ac:spMkLst>
        </pc:spChg>
      </pc:sldChg>
      <pc:sldChg chg="modSp mod">
        <pc:chgData name="Stefani Penn" userId="9b956f7d-0477-4013-81cd-17ea40c6cdf9" providerId="ADAL" clId="{54B06CAD-F27B-40E0-AEBC-39C368DC10CC}" dt="2022-08-18T13:57:23.933" v="36" actId="58"/>
        <pc:sldMkLst>
          <pc:docMk/>
          <pc:sldMk cId="1240553044" sldId="1101"/>
        </pc:sldMkLst>
        <pc:graphicFrameChg chg="modGraphic">
          <ac:chgData name="Stefani Penn" userId="9b956f7d-0477-4013-81cd-17ea40c6cdf9" providerId="ADAL" clId="{54B06CAD-F27B-40E0-AEBC-39C368DC10CC}" dt="2022-08-18T13:57:23.933" v="36" actId="58"/>
          <ac:graphicFrameMkLst>
            <pc:docMk/>
            <pc:sldMk cId="1240553044" sldId="1101"/>
            <ac:graphicFrameMk id="4" creationId="{CF1C0C59-D214-445A-BA9D-580F3F68E4B6}"/>
          </ac:graphicFrameMkLst>
        </pc:graphicFrameChg>
      </pc:sldChg>
      <pc:sldChg chg="modSp mod addCm">
        <pc:chgData name="Stefani Penn" userId="9b956f7d-0477-4013-81cd-17ea40c6cdf9" providerId="ADAL" clId="{54B06CAD-F27B-40E0-AEBC-39C368DC10CC}" dt="2022-08-18T13:59:16.135" v="53"/>
        <pc:sldMkLst>
          <pc:docMk/>
          <pc:sldMk cId="497136970" sldId="1104"/>
        </pc:sldMkLst>
        <pc:spChg chg="mod">
          <ac:chgData name="Stefani Penn" userId="9b956f7d-0477-4013-81cd-17ea40c6cdf9" providerId="ADAL" clId="{54B06CAD-F27B-40E0-AEBC-39C368DC10CC}" dt="2022-08-18T13:58:47.587" v="52" actId="20577"/>
          <ac:spMkLst>
            <pc:docMk/>
            <pc:sldMk cId="497136970" sldId="1104"/>
            <ac:spMk id="801795" creationId="{00000000-0000-0000-0000-000000000000}"/>
          </ac:spMkLst>
        </pc:spChg>
      </pc:sldChg>
    </pc:docChg>
  </pc:docChgLst>
  <pc:docChgLst>
    <pc:chgData name="Landis, Elizabeth" userId="S::landis.elizabeth_epa.gov#ext#@indecon.com::f25b3125-03f0-4050-8071-b7a6fea9cfd6" providerId="AD" clId="Web-{D16AA4F7-7D9E-027C-D293-F55D22FFE79D}"/>
    <pc:docChg chg="mod">
      <pc:chgData name="Landis, Elizabeth" userId="S::landis.elizabeth_epa.gov#ext#@indecon.com::f25b3125-03f0-4050-8071-b7a6fea9cfd6" providerId="AD" clId="Web-{D16AA4F7-7D9E-027C-D293-F55D22FFE79D}" dt="2022-12-08T23:14:56.973" v="2"/>
      <pc:docMkLst>
        <pc:docMk/>
      </pc:docMkLst>
      <pc:sldChg chg="addCm">
        <pc:chgData name="Landis, Elizabeth" userId="S::landis.elizabeth_epa.gov#ext#@indecon.com::f25b3125-03f0-4050-8071-b7a6fea9cfd6" providerId="AD" clId="Web-{D16AA4F7-7D9E-027C-D293-F55D22FFE79D}" dt="2022-12-08T23:14:56.973" v="2"/>
        <pc:sldMkLst>
          <pc:docMk/>
          <pc:sldMk cId="497136970" sldId="1104"/>
        </pc:sldMkLst>
      </pc:sldChg>
      <pc:sldChg chg="addCm">
        <pc:chgData name="Landis, Elizabeth" userId="S::landis.elizabeth_epa.gov#ext#@indecon.com::f25b3125-03f0-4050-8071-b7a6fea9cfd6" providerId="AD" clId="Web-{D16AA4F7-7D9E-027C-D293-F55D22FFE79D}" dt="2022-12-08T23:12:46" v="1"/>
        <pc:sldMkLst>
          <pc:docMk/>
          <pc:sldMk cId="2532496204" sldId="1106"/>
        </pc:sldMkLst>
      </pc:sldChg>
    </pc:docChg>
  </pc:docChgLst>
  <pc:docChgLst>
    <pc:chgData name="Mei Collins" userId="S::mcollins@indecon.com::f58710cf-9b7c-4342-a50c-dd3de50b0186" providerId="AD" clId="Web-{F25866D4-D2AA-537D-AFEA-409E618D1426}"/>
    <pc:docChg chg="modSld">
      <pc:chgData name="Mei Collins" userId="S::mcollins@indecon.com::f58710cf-9b7c-4342-a50c-dd3de50b0186" providerId="AD" clId="Web-{F25866D4-D2AA-537D-AFEA-409E618D1426}" dt="2022-08-08T15:56:39.955" v="9" actId="20577"/>
      <pc:docMkLst>
        <pc:docMk/>
      </pc:docMkLst>
      <pc:sldChg chg="modSp">
        <pc:chgData name="Mei Collins" userId="S::mcollins@indecon.com::f58710cf-9b7c-4342-a50c-dd3de50b0186" providerId="AD" clId="Web-{F25866D4-D2AA-537D-AFEA-409E618D1426}" dt="2022-08-08T15:56:39.955" v="9" actId="20577"/>
        <pc:sldMkLst>
          <pc:docMk/>
          <pc:sldMk cId="3591309224" sldId="1079"/>
        </pc:sldMkLst>
        <pc:spChg chg="mod">
          <ac:chgData name="Mei Collins" userId="S::mcollins@indecon.com::f58710cf-9b7c-4342-a50c-dd3de50b0186" providerId="AD" clId="Web-{F25866D4-D2AA-537D-AFEA-409E618D1426}" dt="2022-08-08T15:56:39.955" v="9" actId="20577"/>
          <ac:spMkLst>
            <pc:docMk/>
            <pc:sldMk cId="3591309224" sldId="1079"/>
            <ac:spMk id="805891" creationId="{00000000-0000-0000-0000-000000000000}"/>
          </ac:spMkLst>
        </pc:spChg>
      </pc:sldChg>
    </pc:docChg>
  </pc:docChgLst>
  <pc:docChgLst>
    <pc:chgData name="Stefani Penn" userId="9b956f7d-0477-4013-81cd-17ea40c6cdf9" providerId="ADAL" clId="{02EDAB89-388F-44C1-BB77-B14967EDC046}"/>
    <pc:docChg chg="modSld">
      <pc:chgData name="Stefani Penn" userId="9b956f7d-0477-4013-81cd-17ea40c6cdf9" providerId="ADAL" clId="{02EDAB89-388F-44C1-BB77-B14967EDC046}" dt="2022-07-15T15:12:12.224" v="134"/>
      <pc:docMkLst>
        <pc:docMk/>
      </pc:docMkLst>
      <pc:sldChg chg="modSp mod addCm">
        <pc:chgData name="Stefani Penn" userId="9b956f7d-0477-4013-81cd-17ea40c6cdf9" providerId="ADAL" clId="{02EDAB89-388F-44C1-BB77-B14967EDC046}" dt="2022-07-15T15:12:12.224" v="134"/>
        <pc:sldMkLst>
          <pc:docMk/>
          <pc:sldMk cId="3435529401" sldId="264"/>
        </pc:sldMkLst>
        <pc:spChg chg="mod">
          <ac:chgData name="Stefani Penn" userId="9b956f7d-0477-4013-81cd-17ea40c6cdf9" providerId="ADAL" clId="{02EDAB89-388F-44C1-BB77-B14967EDC046}" dt="2022-07-15T15:11:48.789" v="133" actId="14100"/>
          <ac:spMkLst>
            <pc:docMk/>
            <pc:sldMk cId="3435529401" sldId="264"/>
            <ac:spMk id="2" creationId="{6331B64B-E8A4-4FCD-BBA8-25EF73643D04}"/>
          </ac:spMkLst>
        </pc:spChg>
      </pc:sldChg>
      <pc:sldChg chg="modSp mod">
        <pc:chgData name="Stefani Penn" userId="9b956f7d-0477-4013-81cd-17ea40c6cdf9" providerId="ADAL" clId="{02EDAB89-388F-44C1-BB77-B14967EDC046}" dt="2022-07-15T15:11:28.260" v="106" actId="20577"/>
        <pc:sldMkLst>
          <pc:docMk/>
          <pc:sldMk cId="1320238364" sldId="267"/>
        </pc:sldMkLst>
        <pc:spChg chg="mod">
          <ac:chgData name="Stefani Penn" userId="9b956f7d-0477-4013-81cd-17ea40c6cdf9" providerId="ADAL" clId="{02EDAB89-388F-44C1-BB77-B14967EDC046}" dt="2022-07-15T15:11:28.260" v="106" actId="20577"/>
          <ac:spMkLst>
            <pc:docMk/>
            <pc:sldMk cId="1320238364" sldId="267"/>
            <ac:spMk id="2" creationId="{6331B64B-E8A4-4FCD-BBA8-25EF73643D04}"/>
          </ac:spMkLst>
        </pc:spChg>
      </pc:sldChg>
      <pc:sldChg chg="addCm">
        <pc:chgData name="Stefani Penn" userId="9b956f7d-0477-4013-81cd-17ea40c6cdf9" providerId="ADAL" clId="{02EDAB89-388F-44C1-BB77-B14967EDC046}" dt="2022-07-15T15:07:41.022" v="84"/>
        <pc:sldMkLst>
          <pc:docMk/>
          <pc:sldMk cId="3622249494" sldId="361"/>
        </pc:sldMkLst>
      </pc:sldChg>
      <pc:sldChg chg="addCm">
        <pc:chgData name="Stefani Penn" userId="9b956f7d-0477-4013-81cd-17ea40c6cdf9" providerId="ADAL" clId="{02EDAB89-388F-44C1-BB77-B14967EDC046}" dt="2022-07-15T15:02:57.805" v="0"/>
        <pc:sldMkLst>
          <pc:docMk/>
          <pc:sldMk cId="2210871104" sldId="372"/>
        </pc:sldMkLst>
      </pc:sldChg>
      <pc:sldChg chg="modSp mod">
        <pc:chgData name="Stefani Penn" userId="9b956f7d-0477-4013-81cd-17ea40c6cdf9" providerId="ADAL" clId="{02EDAB89-388F-44C1-BB77-B14967EDC046}" dt="2022-07-15T15:05:21.731" v="83" actId="207"/>
        <pc:sldMkLst>
          <pc:docMk/>
          <pc:sldMk cId="3591309224" sldId="1079"/>
        </pc:sldMkLst>
        <pc:spChg chg="mod">
          <ac:chgData name="Stefani Penn" userId="9b956f7d-0477-4013-81cd-17ea40c6cdf9" providerId="ADAL" clId="{02EDAB89-388F-44C1-BB77-B14967EDC046}" dt="2022-07-15T15:05:21.731" v="83" actId="207"/>
          <ac:spMkLst>
            <pc:docMk/>
            <pc:sldMk cId="3591309224" sldId="1079"/>
            <ac:spMk id="805891" creationId="{00000000-0000-0000-0000-000000000000}"/>
          </ac:spMkLst>
        </pc:spChg>
      </pc:sldChg>
      <pc:sldChg chg="addCm">
        <pc:chgData name="Stefani Penn" userId="9b956f7d-0477-4013-81cd-17ea40c6cdf9" providerId="ADAL" clId="{02EDAB89-388F-44C1-BB77-B14967EDC046}" dt="2022-07-15T15:09:00.744" v="85"/>
        <pc:sldMkLst>
          <pc:docMk/>
          <pc:sldMk cId="4090068793" sldId="1099"/>
        </pc:sldMkLst>
      </pc:sldChg>
      <pc:sldChg chg="addCm">
        <pc:chgData name="Stefani Penn" userId="9b956f7d-0477-4013-81cd-17ea40c6cdf9" providerId="ADAL" clId="{02EDAB89-388F-44C1-BB77-B14967EDC046}" dt="2022-07-15T15:09:28.806" v="86"/>
        <pc:sldMkLst>
          <pc:docMk/>
          <pc:sldMk cId="3044128053" sldId="1100"/>
        </pc:sldMkLst>
      </pc:sldChg>
      <pc:sldChg chg="addCm">
        <pc:chgData name="Stefani Penn" userId="9b956f7d-0477-4013-81cd-17ea40c6cdf9" providerId="ADAL" clId="{02EDAB89-388F-44C1-BB77-B14967EDC046}" dt="2022-07-15T15:09:43.096" v="87"/>
        <pc:sldMkLst>
          <pc:docMk/>
          <pc:sldMk cId="1240553044" sldId="1101"/>
        </pc:sldMkLst>
      </pc:sldChg>
      <pc:sldChg chg="modSp mod addCm">
        <pc:chgData name="Stefani Penn" userId="9b956f7d-0477-4013-81cd-17ea40c6cdf9" providerId="ADAL" clId="{02EDAB89-388F-44C1-BB77-B14967EDC046}" dt="2022-07-15T15:10:48.705" v="97"/>
        <pc:sldMkLst>
          <pc:docMk/>
          <pc:sldMk cId="1655656198" sldId="1102"/>
        </pc:sldMkLst>
        <pc:spChg chg="mod">
          <ac:chgData name="Stefani Penn" userId="9b956f7d-0477-4013-81cd-17ea40c6cdf9" providerId="ADAL" clId="{02EDAB89-388F-44C1-BB77-B14967EDC046}" dt="2022-07-15T15:10:37.762" v="96" actId="20577"/>
          <ac:spMkLst>
            <pc:docMk/>
            <pc:sldMk cId="1655656198" sldId="1102"/>
            <ac:spMk id="7" creationId="{7990626C-6570-8120-C60F-F9926A354992}"/>
          </ac:spMkLst>
        </pc:spChg>
      </pc:sldChg>
      <pc:sldChg chg="addCm">
        <pc:chgData name="Stefani Penn" userId="9b956f7d-0477-4013-81cd-17ea40c6cdf9" providerId="ADAL" clId="{02EDAB89-388F-44C1-BB77-B14967EDC046}" dt="2022-07-15T15:11:12.689" v="98"/>
        <pc:sldMkLst>
          <pc:docMk/>
          <pc:sldMk cId="2928558314" sldId="1103"/>
        </pc:sldMkLst>
      </pc:sldChg>
    </pc:docChg>
  </pc:docChgLst>
  <pc:docChgLst>
    <pc:chgData name="wheeler.carrie@epa.gov" userId="S::urn:spo:guest#wheeler.carrie@epa.gov::" providerId="AD" clId="Web-{37990C3E-C269-CEF9-0A28-0B14E0A2BFB4}"/>
    <pc:docChg chg="mod">
      <pc:chgData name="wheeler.carrie@epa.gov" userId="S::urn:spo:guest#wheeler.carrie@epa.gov::" providerId="AD" clId="Web-{37990C3E-C269-CEF9-0A28-0B14E0A2BFB4}" dt="2022-12-14T16:44:24.150" v="1"/>
      <pc:docMkLst>
        <pc:docMk/>
      </pc:docMkLst>
      <pc:sldChg chg="addCm">
        <pc:chgData name="wheeler.carrie@epa.gov" userId="S::urn:spo:guest#wheeler.carrie@epa.gov::" providerId="AD" clId="Web-{37990C3E-C269-CEF9-0A28-0B14E0A2BFB4}" dt="2022-12-14T16:44:24.150" v="1"/>
        <pc:sldMkLst>
          <pc:docMk/>
          <pc:sldMk cId="1320238364" sldId="267"/>
        </pc:sldMkLst>
      </pc:sldChg>
    </pc:docChg>
  </pc:docChgLst>
  <pc:docChgLst>
    <pc:chgData name="marshall.layne@epa.gov" userId="S::urn:spo:guest#marshall.layne@epa.gov::" providerId="AD" clId="Web-{241E57A1-C8CF-B9C2-F97A-466C871682A3}"/>
    <pc:docChg chg="modSld">
      <pc:chgData name="marshall.layne@epa.gov" userId="S::urn:spo:guest#marshall.layne@epa.gov::" providerId="AD" clId="Web-{241E57A1-C8CF-B9C2-F97A-466C871682A3}" dt="2023-01-23T18:06:03.418" v="48" actId="20577"/>
      <pc:docMkLst>
        <pc:docMk/>
      </pc:docMkLst>
      <pc:sldChg chg="modSp">
        <pc:chgData name="marshall.layne@epa.gov" userId="S::urn:spo:guest#marshall.layne@epa.gov::" providerId="AD" clId="Web-{241E57A1-C8CF-B9C2-F97A-466C871682A3}" dt="2023-01-23T17:35:59.185" v="0" actId="1076"/>
        <pc:sldMkLst>
          <pc:docMk/>
          <pc:sldMk cId="2210871104" sldId="372"/>
        </pc:sldMkLst>
        <pc:spChg chg="mod">
          <ac:chgData name="marshall.layne@epa.gov" userId="S::urn:spo:guest#marshall.layne@epa.gov::" providerId="AD" clId="Web-{241E57A1-C8CF-B9C2-F97A-466C871682A3}" dt="2023-01-23T17:35:59.185" v="0" actId="1076"/>
          <ac:spMkLst>
            <pc:docMk/>
            <pc:sldMk cId="2210871104" sldId="372"/>
            <ac:spMk id="11" creationId="{F41BE17A-1C05-4A1D-855B-10D1E8E38263}"/>
          </ac:spMkLst>
        </pc:spChg>
      </pc:sldChg>
      <pc:sldChg chg="addSp delSp modSp">
        <pc:chgData name="marshall.layne@epa.gov" userId="S::urn:spo:guest#marshall.layne@epa.gov::" providerId="AD" clId="Web-{241E57A1-C8CF-B9C2-F97A-466C871682A3}" dt="2023-01-23T17:38:15.252" v="39" actId="1076"/>
        <pc:sldMkLst>
          <pc:docMk/>
          <pc:sldMk cId="3472730120" sldId="373"/>
        </pc:sldMkLst>
        <pc:spChg chg="del">
          <ac:chgData name="marshall.layne@epa.gov" userId="S::urn:spo:guest#marshall.layne@epa.gov::" providerId="AD" clId="Web-{241E57A1-C8CF-B9C2-F97A-466C871682A3}" dt="2023-01-23T17:37:35.220" v="16"/>
          <ac:spMkLst>
            <pc:docMk/>
            <pc:sldMk cId="3472730120" sldId="373"/>
            <ac:spMk id="9" creationId="{E9400AD3-B5A9-BD78-BD18-154DB32AC350}"/>
          </ac:spMkLst>
        </pc:spChg>
        <pc:spChg chg="del mod">
          <ac:chgData name="marshall.layne@epa.gov" userId="S::urn:spo:guest#marshall.layne@epa.gov::" providerId="AD" clId="Web-{241E57A1-C8CF-B9C2-F97A-466C871682A3}" dt="2023-01-23T17:37:28.250" v="13"/>
          <ac:spMkLst>
            <pc:docMk/>
            <pc:sldMk cId="3472730120" sldId="373"/>
            <ac:spMk id="11" creationId="{D476A4E7-CB49-14FC-DAAD-13E61D38A2C9}"/>
          </ac:spMkLst>
        </pc:spChg>
        <pc:spChg chg="del">
          <ac:chgData name="marshall.layne@epa.gov" userId="S::urn:spo:guest#marshall.layne@epa.gov::" providerId="AD" clId="Web-{241E57A1-C8CF-B9C2-F97A-466C871682A3}" dt="2023-01-23T17:37:23.203" v="11"/>
          <ac:spMkLst>
            <pc:docMk/>
            <pc:sldMk cId="3472730120" sldId="373"/>
            <ac:spMk id="12" creationId="{5641D9F0-F196-6F8D-E10E-664F955C1D79}"/>
          </ac:spMkLst>
        </pc:spChg>
        <pc:spChg chg="mod">
          <ac:chgData name="marshall.layne@epa.gov" userId="S::urn:spo:guest#marshall.layne@epa.gov::" providerId="AD" clId="Web-{241E57A1-C8CF-B9C2-F97A-466C871682A3}" dt="2023-01-23T17:37:51.485" v="37" actId="20577"/>
          <ac:spMkLst>
            <pc:docMk/>
            <pc:sldMk cId="3472730120" sldId="373"/>
            <ac:spMk id="13" creationId="{B1A81823-B90A-73A2-6492-011A586AAAFD}"/>
          </ac:spMkLst>
        </pc:spChg>
        <pc:spChg chg="add del mod">
          <ac:chgData name="marshall.layne@epa.gov" userId="S::urn:spo:guest#marshall.layne@epa.gov::" providerId="AD" clId="Web-{241E57A1-C8CF-B9C2-F97A-466C871682A3}" dt="2023-01-23T17:37:32.594" v="15"/>
          <ac:spMkLst>
            <pc:docMk/>
            <pc:sldMk cId="3472730120" sldId="373"/>
            <ac:spMk id="39" creationId="{F381B153-645C-42DC-95D7-EE9F0518F605}"/>
          </ac:spMkLst>
        </pc:spChg>
        <pc:spChg chg="mod">
          <ac:chgData name="marshall.layne@epa.gov" userId="S::urn:spo:guest#marshall.layne@epa.gov::" providerId="AD" clId="Web-{241E57A1-C8CF-B9C2-F97A-466C871682A3}" dt="2023-01-23T17:37:58.282" v="38" actId="1076"/>
          <ac:spMkLst>
            <pc:docMk/>
            <pc:sldMk cId="3472730120" sldId="373"/>
            <ac:spMk id="40" creationId="{91C951B1-1257-458B-B6B2-0D287571E2A0}"/>
          </ac:spMkLst>
        </pc:spChg>
        <pc:grpChg chg="add del mod">
          <ac:chgData name="marshall.layne@epa.gov" userId="S::urn:spo:guest#marshall.layne@epa.gov::" providerId="AD" clId="Web-{241E57A1-C8CF-B9C2-F97A-466C871682A3}" dt="2023-01-23T17:37:05.609" v="7"/>
          <ac:grpSpMkLst>
            <pc:docMk/>
            <pc:sldMk cId="3472730120" sldId="373"/>
            <ac:grpSpMk id="3" creationId="{D6787348-6E26-CDD4-74DB-CFDADEF31632}"/>
          </ac:grpSpMkLst>
        </pc:grpChg>
        <pc:grpChg chg="add mod">
          <ac:chgData name="marshall.layne@epa.gov" userId="S::urn:spo:guest#marshall.layne@epa.gov::" providerId="AD" clId="Web-{241E57A1-C8CF-B9C2-F97A-466C871682A3}" dt="2023-01-23T17:37:41.954" v="17" actId="1076"/>
          <ac:grpSpMkLst>
            <pc:docMk/>
            <pc:sldMk cId="3472730120" sldId="373"/>
            <ac:grpSpMk id="8" creationId="{BDA86A5C-2A18-6EA1-5E74-D694ACDEE2FD}"/>
          </ac:grpSpMkLst>
        </pc:grpChg>
        <pc:grpChg chg="mod">
          <ac:chgData name="marshall.layne@epa.gov" userId="S::urn:spo:guest#marshall.layne@epa.gov::" providerId="AD" clId="Web-{241E57A1-C8CF-B9C2-F97A-466C871682A3}" dt="2023-01-23T17:38:15.252" v="39" actId="1076"/>
          <ac:grpSpMkLst>
            <pc:docMk/>
            <pc:sldMk cId="3472730120" sldId="373"/>
            <ac:grpSpMk id="78" creationId="{FDA606EB-AD39-4274-8C50-B0D69E35B93A}"/>
          </ac:grpSpMkLst>
        </pc:grpChg>
      </pc:sldChg>
      <pc:sldChg chg="modSp">
        <pc:chgData name="marshall.layne@epa.gov" userId="S::urn:spo:guest#marshall.layne@epa.gov::" providerId="AD" clId="Web-{241E57A1-C8CF-B9C2-F97A-466C871682A3}" dt="2023-01-23T18:06:03.418" v="48" actId="20577"/>
        <pc:sldMkLst>
          <pc:docMk/>
          <pc:sldMk cId="1655656198" sldId="1102"/>
        </pc:sldMkLst>
        <pc:spChg chg="mod">
          <ac:chgData name="marshall.layne@epa.gov" userId="S::urn:spo:guest#marshall.layne@epa.gov::" providerId="AD" clId="Web-{241E57A1-C8CF-B9C2-F97A-466C871682A3}" dt="2023-01-23T18:06:03.418" v="48" actId="20577"/>
          <ac:spMkLst>
            <pc:docMk/>
            <pc:sldMk cId="1655656198" sldId="1102"/>
            <ac:spMk id="7" creationId="{7990626C-6570-8120-C60F-F9926A354992}"/>
          </ac:spMkLst>
        </pc:spChg>
      </pc:sldChg>
    </pc:docChg>
  </pc:docChgLst>
  <pc:docChgLst>
    <pc:chgData name="Mei Collins" userId="S::mcollins@indecon.com::f58710cf-9b7c-4342-a50c-dd3de50b0186" providerId="AD" clId="Web-{73805E1C-192B-6F5A-AA57-A68F64D306DA}"/>
    <pc:docChg chg="modSld">
      <pc:chgData name="Mei Collins" userId="S::mcollins@indecon.com::f58710cf-9b7c-4342-a50c-dd3de50b0186" providerId="AD" clId="Web-{73805E1C-192B-6F5A-AA57-A68F64D306DA}" dt="2022-07-15T20:35:40.567" v="1" actId="1076"/>
      <pc:docMkLst>
        <pc:docMk/>
      </pc:docMkLst>
      <pc:sldChg chg="delSp modSp">
        <pc:chgData name="Mei Collins" userId="S::mcollins@indecon.com::f58710cf-9b7c-4342-a50c-dd3de50b0186" providerId="AD" clId="Web-{73805E1C-192B-6F5A-AA57-A68F64D306DA}" dt="2022-07-15T20:35:40.567" v="1" actId="1076"/>
        <pc:sldMkLst>
          <pc:docMk/>
          <pc:sldMk cId="2210871104" sldId="372"/>
        </pc:sldMkLst>
        <pc:grpChg chg="mod">
          <ac:chgData name="Mei Collins" userId="S::mcollins@indecon.com::f58710cf-9b7c-4342-a50c-dd3de50b0186" providerId="AD" clId="Web-{73805E1C-192B-6F5A-AA57-A68F64D306DA}" dt="2022-07-15T20:35:40.567" v="1" actId="1076"/>
          <ac:grpSpMkLst>
            <pc:docMk/>
            <pc:sldMk cId="2210871104" sldId="372"/>
            <ac:grpSpMk id="5" creationId="{180BDEE9-774D-4CA1-AA51-A4E7CC6382ED}"/>
          </ac:grpSpMkLst>
        </pc:grpChg>
        <pc:picChg chg="del">
          <ac:chgData name="Mei Collins" userId="S::mcollins@indecon.com::f58710cf-9b7c-4342-a50c-dd3de50b0186" providerId="AD" clId="Web-{73805E1C-192B-6F5A-AA57-A68F64D306DA}" dt="2022-07-15T20:35:30.254" v="0"/>
          <ac:picMkLst>
            <pc:docMk/>
            <pc:sldMk cId="2210871104" sldId="372"/>
            <ac:picMk id="4" creationId="{00000000-0000-0000-0000-000000000000}"/>
          </ac:picMkLst>
        </pc:picChg>
      </pc:sldChg>
    </pc:docChg>
  </pc:docChgLst>
  <pc:docChgLst>
    <pc:chgData name="Mei Collins" userId="f58710cf-9b7c-4342-a50c-dd3de50b0186" providerId="ADAL" clId="{0AC22F2A-4306-4633-9E15-033BAAF3533C}"/>
    <pc:docChg chg="">
      <pc:chgData name="Mei Collins" userId="f58710cf-9b7c-4342-a50c-dd3de50b0186" providerId="ADAL" clId="{0AC22F2A-4306-4633-9E15-033BAAF3533C}" dt="2023-07-18T16:48:36.702" v="2"/>
      <pc:docMkLst>
        <pc:docMk/>
      </pc:docMkLst>
      <pc:sldChg chg="delCm">
        <pc:chgData name="Mei Collins" userId="f58710cf-9b7c-4342-a50c-dd3de50b0186" providerId="ADAL" clId="{0AC22F2A-4306-4633-9E15-033BAAF3533C}" dt="2023-07-18T16:48:36.702" v="2"/>
        <pc:sldMkLst>
          <pc:docMk/>
          <pc:sldMk cId="1320238364" sldId="267"/>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0AC22F2A-4306-4633-9E15-033BAAF3533C}" dt="2023-07-18T16:48:36.702" v="2"/>
              <pc2:cmMkLst xmlns:pc2="http://schemas.microsoft.com/office/powerpoint/2019/9/main/command">
                <pc:docMk/>
                <pc:sldMk cId="1320238364" sldId="267"/>
                <pc2:cmMk id="{A5182CA3-2228-4336-8CA6-0480D1C15A94}"/>
              </pc2:cmMkLst>
            </pc226:cmChg>
          </p:ext>
        </pc:extLst>
      </pc:sldChg>
      <pc:sldChg chg="delCm">
        <pc:chgData name="Mei Collins" userId="f58710cf-9b7c-4342-a50c-dd3de50b0186" providerId="ADAL" clId="{0AC22F2A-4306-4633-9E15-033BAAF3533C}" dt="2023-07-18T16:48:27.033" v="1"/>
        <pc:sldMkLst>
          <pc:docMk/>
          <pc:sldMk cId="497136970" sldId="1104"/>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0AC22F2A-4306-4633-9E15-033BAAF3533C}" dt="2023-07-18T16:48:27.033" v="1"/>
              <pc2:cmMkLst xmlns:pc2="http://schemas.microsoft.com/office/powerpoint/2019/9/main/command">
                <pc:docMk/>
                <pc:sldMk cId="497136970" sldId="1104"/>
                <pc2:cmMk id="{C567C9FA-3D27-4F88-B901-EE18F4381680}"/>
              </pc2:cmMkLst>
            </pc226:cmChg>
          </p:ext>
        </pc:extLst>
      </pc:sldChg>
      <pc:sldChg chg="delCm">
        <pc:chgData name="Mei Collins" userId="f58710cf-9b7c-4342-a50c-dd3de50b0186" providerId="ADAL" clId="{0AC22F2A-4306-4633-9E15-033BAAF3533C}" dt="2023-07-18T16:48:19.408" v="0"/>
        <pc:sldMkLst>
          <pc:docMk/>
          <pc:sldMk cId="2532496204" sldId="1106"/>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0AC22F2A-4306-4633-9E15-033BAAF3533C}" dt="2023-07-18T16:48:19.408" v="0"/>
              <pc2:cmMkLst xmlns:pc2="http://schemas.microsoft.com/office/powerpoint/2019/9/main/command">
                <pc:docMk/>
                <pc:sldMk cId="2532496204" sldId="1106"/>
                <pc2:cmMk id="{6CB75721-39E4-49B8-B396-8DB6373FC380}"/>
              </pc2:cmMkLst>
            </pc226:cmChg>
          </p:ext>
        </pc:extLst>
      </pc:sldChg>
    </pc:docChg>
  </pc:docChgLst>
  <pc:docChgLst>
    <pc:chgData name="Mei Collins" userId="f58710cf-9b7c-4342-a50c-dd3de50b0186" providerId="ADAL" clId="{27823B2D-3421-45B2-8B11-2432B179C814}"/>
    <pc:docChg chg="undo custSel modSld sldOrd modSection">
      <pc:chgData name="Mei Collins" userId="f58710cf-9b7c-4342-a50c-dd3de50b0186" providerId="ADAL" clId="{27823B2D-3421-45B2-8B11-2432B179C814}" dt="2023-02-08T16:30:10.468" v="2818" actId="33524"/>
      <pc:docMkLst>
        <pc:docMk/>
      </pc:docMkLst>
      <pc:sldChg chg="modSp mod">
        <pc:chgData name="Mei Collins" userId="f58710cf-9b7c-4342-a50c-dd3de50b0186" providerId="ADAL" clId="{27823B2D-3421-45B2-8B11-2432B179C814}" dt="2023-02-08T15:07:51.052" v="2474" actId="962"/>
        <pc:sldMkLst>
          <pc:docMk/>
          <pc:sldMk cId="358437683" sldId="364"/>
        </pc:sldMkLst>
        <pc:spChg chg="mod">
          <ac:chgData name="Mei Collins" userId="f58710cf-9b7c-4342-a50c-dd3de50b0186" providerId="ADAL" clId="{27823B2D-3421-45B2-8B11-2432B179C814}" dt="2023-02-08T15:06:56.220" v="2107" actId="962"/>
          <ac:spMkLst>
            <pc:docMk/>
            <pc:sldMk cId="358437683" sldId="364"/>
            <ac:spMk id="5" creationId="{621A0B04-BB30-40D5-8067-891FB5BFF0A4}"/>
          </ac:spMkLst>
        </pc:spChg>
        <pc:spChg chg="mod">
          <ac:chgData name="Mei Collins" userId="f58710cf-9b7c-4342-a50c-dd3de50b0186" providerId="ADAL" clId="{27823B2D-3421-45B2-8B11-2432B179C814}" dt="2023-02-08T15:07:14.890" v="2109" actId="962"/>
          <ac:spMkLst>
            <pc:docMk/>
            <pc:sldMk cId="358437683" sldId="364"/>
            <ac:spMk id="11" creationId="{9408F5DE-C6E2-BF27-6A17-E3B0AE92E96F}"/>
          </ac:spMkLst>
        </pc:spChg>
        <pc:spChg chg="mod">
          <ac:chgData name="Mei Collins" userId="f58710cf-9b7c-4342-a50c-dd3de50b0186" providerId="ADAL" clId="{27823B2D-3421-45B2-8B11-2432B179C814}" dt="2023-02-08T15:07:17.442" v="2110" actId="962"/>
          <ac:spMkLst>
            <pc:docMk/>
            <pc:sldMk cId="358437683" sldId="364"/>
            <ac:spMk id="14" creationId="{634BD4A0-6F3C-A318-461E-47AD4FFEB649}"/>
          </ac:spMkLst>
        </pc:spChg>
        <pc:spChg chg="mod">
          <ac:chgData name="Mei Collins" userId="f58710cf-9b7c-4342-a50c-dd3de50b0186" providerId="ADAL" clId="{27823B2D-3421-45B2-8B11-2432B179C814}" dt="2023-02-08T15:07:51.052" v="2474" actId="962"/>
          <ac:spMkLst>
            <pc:docMk/>
            <pc:sldMk cId="358437683" sldId="364"/>
            <ac:spMk id="36" creationId="{CDF4DFDD-4851-4FA4-97D4-26236AE8EFAA}"/>
          </ac:spMkLst>
        </pc:spChg>
        <pc:grpChg chg="mod">
          <ac:chgData name="Mei Collins" userId="f58710cf-9b7c-4342-a50c-dd3de50b0186" providerId="ADAL" clId="{27823B2D-3421-45B2-8B11-2432B179C814}" dt="2023-02-08T15:07:10.230" v="2108" actId="962"/>
          <ac:grpSpMkLst>
            <pc:docMk/>
            <pc:sldMk cId="358437683" sldId="364"/>
            <ac:grpSpMk id="27" creationId="{D6124FB9-C448-4889-A915-8E7F1FD93A05}"/>
          </ac:grpSpMkLst>
        </pc:grpChg>
      </pc:sldChg>
      <pc:sldChg chg="modSp mod modNotesTx">
        <pc:chgData name="Mei Collins" userId="f58710cf-9b7c-4342-a50c-dd3de50b0186" providerId="ADAL" clId="{27823B2D-3421-45B2-8B11-2432B179C814}" dt="2023-02-08T16:20:30.288" v="2746" actId="20577"/>
        <pc:sldMkLst>
          <pc:docMk/>
          <pc:sldMk cId="2210871104" sldId="372"/>
        </pc:sldMkLst>
        <pc:spChg chg="mod">
          <ac:chgData name="Mei Collins" userId="f58710cf-9b7c-4342-a50c-dd3de50b0186" providerId="ADAL" clId="{27823B2D-3421-45B2-8B11-2432B179C814}" dt="2023-02-08T14:59:13.639" v="59" actId="962"/>
          <ac:spMkLst>
            <pc:docMk/>
            <pc:sldMk cId="2210871104" sldId="372"/>
            <ac:spMk id="9" creationId="{ECA1163C-A5BA-4B05-900B-CA3BB8E1E83A}"/>
          </ac:spMkLst>
        </pc:spChg>
        <pc:spChg chg="mod">
          <ac:chgData name="Mei Collins" userId="f58710cf-9b7c-4342-a50c-dd3de50b0186" providerId="ADAL" clId="{27823B2D-3421-45B2-8B11-2432B179C814}" dt="2023-02-08T15:10:02.856" v="2704" actId="207"/>
          <ac:spMkLst>
            <pc:docMk/>
            <pc:sldMk cId="2210871104" sldId="372"/>
            <ac:spMk id="10" creationId="{F06C9B61-6407-44A4-993A-902FBE1A5992}"/>
          </ac:spMkLst>
        </pc:spChg>
        <pc:grpChg chg="mod">
          <ac:chgData name="Mei Collins" userId="f58710cf-9b7c-4342-a50c-dd3de50b0186" providerId="ADAL" clId="{27823B2D-3421-45B2-8B11-2432B179C814}" dt="2023-02-08T15:00:10.273" v="549" actId="962"/>
          <ac:grpSpMkLst>
            <pc:docMk/>
            <pc:sldMk cId="2210871104" sldId="372"/>
            <ac:grpSpMk id="5" creationId="{180BDEE9-774D-4CA1-AA51-A4E7CC6382ED}"/>
          </ac:grpSpMkLst>
        </pc:grpChg>
      </pc:sldChg>
      <pc:sldChg chg="addSp delSp modSp mod">
        <pc:chgData name="Mei Collins" userId="f58710cf-9b7c-4342-a50c-dd3de50b0186" providerId="ADAL" clId="{27823B2D-3421-45B2-8B11-2432B179C814}" dt="2023-02-08T16:22:14.026" v="2812" actId="1076"/>
        <pc:sldMkLst>
          <pc:docMk/>
          <pc:sldMk cId="3472730120" sldId="373"/>
        </pc:sldMkLst>
        <pc:spChg chg="add mod">
          <ac:chgData name="Mei Collins" userId="f58710cf-9b7c-4342-a50c-dd3de50b0186" providerId="ADAL" clId="{27823B2D-3421-45B2-8B11-2432B179C814}" dt="2023-02-08T16:22:14.026" v="2812" actId="1076"/>
          <ac:spMkLst>
            <pc:docMk/>
            <pc:sldMk cId="3472730120" sldId="373"/>
            <ac:spMk id="3" creationId="{9FCBD4A0-CF0A-2B64-0068-F9281BB145B9}"/>
          </ac:spMkLst>
        </pc:spChg>
        <pc:spChg chg="mod">
          <ac:chgData name="Mei Collins" userId="f58710cf-9b7c-4342-a50c-dd3de50b0186" providerId="ADAL" clId="{27823B2D-3421-45B2-8B11-2432B179C814}" dt="2023-02-08T15:10:27.702" v="2707" actId="207"/>
          <ac:spMkLst>
            <pc:docMk/>
            <pc:sldMk cId="3472730120" sldId="373"/>
            <ac:spMk id="13" creationId="{B1A81823-B90A-73A2-6492-011A586AAAFD}"/>
          </ac:spMkLst>
        </pc:spChg>
        <pc:spChg chg="mod">
          <ac:chgData name="Mei Collins" userId="f58710cf-9b7c-4342-a50c-dd3de50b0186" providerId="ADAL" clId="{27823B2D-3421-45B2-8B11-2432B179C814}" dt="2023-02-08T16:21:54.841" v="2790" actId="20577"/>
          <ac:spMkLst>
            <pc:docMk/>
            <pc:sldMk cId="3472730120" sldId="373"/>
            <ac:spMk id="33" creationId="{ACC788CB-3E8B-4373-B771-1E0E07B5D874}"/>
          </ac:spMkLst>
        </pc:spChg>
        <pc:spChg chg="ord">
          <ac:chgData name="Mei Collins" userId="f58710cf-9b7c-4342-a50c-dd3de50b0186" providerId="ADAL" clId="{27823B2D-3421-45B2-8B11-2432B179C814}" dt="2023-02-08T15:23:22.317" v="2731" actId="13244"/>
          <ac:spMkLst>
            <pc:docMk/>
            <pc:sldMk cId="3472730120" sldId="373"/>
            <ac:spMk id="34" creationId="{35DEE14A-98C8-4BC8-965F-2800380C5CA2}"/>
          </ac:spMkLst>
        </pc:spChg>
        <pc:spChg chg="mod">
          <ac:chgData name="Mei Collins" userId="f58710cf-9b7c-4342-a50c-dd3de50b0186" providerId="ADAL" clId="{27823B2D-3421-45B2-8B11-2432B179C814}" dt="2023-02-08T15:00:37.948" v="553" actId="962"/>
          <ac:spMkLst>
            <pc:docMk/>
            <pc:sldMk cId="3472730120" sldId="373"/>
            <ac:spMk id="35" creationId="{E2AFF06B-CD99-44CC-9237-90A5417495C3}"/>
          </ac:spMkLst>
        </pc:spChg>
        <pc:spChg chg="mod">
          <ac:chgData name="Mei Collins" userId="f58710cf-9b7c-4342-a50c-dd3de50b0186" providerId="ADAL" clId="{27823B2D-3421-45B2-8B11-2432B179C814}" dt="2023-02-08T15:10:21.957" v="2705" actId="207"/>
          <ac:spMkLst>
            <pc:docMk/>
            <pc:sldMk cId="3472730120" sldId="373"/>
            <ac:spMk id="40" creationId="{91C951B1-1257-458B-B6B2-0D287571E2A0}"/>
          </ac:spMkLst>
        </pc:spChg>
        <pc:spChg chg="mod">
          <ac:chgData name="Mei Collins" userId="f58710cf-9b7c-4342-a50c-dd3de50b0186" providerId="ADAL" clId="{27823B2D-3421-45B2-8B11-2432B179C814}" dt="2023-02-08T15:10:24.954" v="2706" actId="207"/>
          <ac:spMkLst>
            <pc:docMk/>
            <pc:sldMk cId="3472730120" sldId="373"/>
            <ac:spMk id="41" creationId="{0E561B78-5836-4F50-AE94-DFBCE286BD6B}"/>
          </ac:spMkLst>
        </pc:spChg>
        <pc:spChg chg="del mod">
          <ac:chgData name="Mei Collins" userId="f58710cf-9b7c-4342-a50c-dd3de50b0186" providerId="ADAL" clId="{27823B2D-3421-45B2-8B11-2432B179C814}" dt="2023-02-08T15:01:28.869" v="818" actId="478"/>
          <ac:spMkLst>
            <pc:docMk/>
            <pc:sldMk cId="3472730120" sldId="373"/>
            <ac:spMk id="44" creationId="{F4394BE6-C82D-48D7-AE76-D540DAC695F1}"/>
          </ac:spMkLst>
        </pc:spChg>
        <pc:spChg chg="del mod">
          <ac:chgData name="Mei Collins" userId="f58710cf-9b7c-4342-a50c-dd3de50b0186" providerId="ADAL" clId="{27823B2D-3421-45B2-8B11-2432B179C814}" dt="2023-02-08T15:02:27.620" v="1013" actId="478"/>
          <ac:spMkLst>
            <pc:docMk/>
            <pc:sldMk cId="3472730120" sldId="373"/>
            <ac:spMk id="56" creationId="{5587685E-2FC4-4B41-8F1F-17E7650BFDDF}"/>
          </ac:spMkLst>
        </pc:spChg>
        <pc:spChg chg="mod">
          <ac:chgData name="Mei Collins" userId="f58710cf-9b7c-4342-a50c-dd3de50b0186" providerId="ADAL" clId="{27823B2D-3421-45B2-8B11-2432B179C814}" dt="2023-02-08T15:02:35.921" v="1014" actId="962"/>
          <ac:spMkLst>
            <pc:docMk/>
            <pc:sldMk cId="3472730120" sldId="373"/>
            <ac:spMk id="59" creationId="{D3FF83EB-1327-4F2A-A0BC-983381743EAB}"/>
          </ac:spMkLst>
        </pc:spChg>
        <pc:spChg chg="mod">
          <ac:chgData name="Mei Collins" userId="f58710cf-9b7c-4342-a50c-dd3de50b0186" providerId="ADAL" clId="{27823B2D-3421-45B2-8B11-2432B179C814}" dt="2023-02-08T15:02:37.891" v="1015" actId="962"/>
          <ac:spMkLst>
            <pc:docMk/>
            <pc:sldMk cId="3472730120" sldId="373"/>
            <ac:spMk id="75" creationId="{C42F3863-9104-46FF-9AEC-E9A7A843C0C9}"/>
          </ac:spMkLst>
        </pc:spChg>
        <pc:spChg chg="mod">
          <ac:chgData name="Mei Collins" userId="f58710cf-9b7c-4342-a50c-dd3de50b0186" providerId="ADAL" clId="{27823B2D-3421-45B2-8B11-2432B179C814}" dt="2023-02-08T15:02:39.588" v="1016" actId="962"/>
          <ac:spMkLst>
            <pc:docMk/>
            <pc:sldMk cId="3472730120" sldId="373"/>
            <ac:spMk id="76" creationId="{BA882DD3-E474-45CD-B404-69CBF622F0D0}"/>
          </ac:spMkLst>
        </pc:spChg>
        <pc:spChg chg="mod">
          <ac:chgData name="Mei Collins" userId="f58710cf-9b7c-4342-a50c-dd3de50b0186" providerId="ADAL" clId="{27823B2D-3421-45B2-8B11-2432B179C814}" dt="2023-02-08T15:02:42.662" v="1017" actId="962"/>
          <ac:spMkLst>
            <pc:docMk/>
            <pc:sldMk cId="3472730120" sldId="373"/>
            <ac:spMk id="77" creationId="{4FA70693-1B3C-4618-9A75-46A1B35DD9E0}"/>
          </ac:spMkLst>
        </pc:spChg>
        <pc:spChg chg="mod">
          <ac:chgData name="Mei Collins" userId="f58710cf-9b7c-4342-a50c-dd3de50b0186" providerId="ADAL" clId="{27823B2D-3421-45B2-8B11-2432B179C814}" dt="2023-02-08T15:03:13.343" v="1276" actId="962"/>
          <ac:spMkLst>
            <pc:docMk/>
            <pc:sldMk cId="3472730120" sldId="373"/>
            <ac:spMk id="173" creationId="{587AA896-D1AA-4C07-8A27-0C1862FD5A84}"/>
          </ac:spMkLst>
        </pc:spChg>
        <pc:grpChg chg="mod">
          <ac:chgData name="Mei Collins" userId="f58710cf-9b7c-4342-a50c-dd3de50b0186" providerId="ADAL" clId="{27823B2D-3421-45B2-8B11-2432B179C814}" dt="2023-02-08T15:03:25.541" v="1279" actId="962"/>
          <ac:grpSpMkLst>
            <pc:docMk/>
            <pc:sldMk cId="3472730120" sldId="373"/>
            <ac:grpSpMk id="8" creationId="{BDA86A5C-2A18-6EA1-5E74-D694ACDEE2FD}"/>
          </ac:grpSpMkLst>
        </pc:grpChg>
        <pc:grpChg chg="mod">
          <ac:chgData name="Mei Collins" userId="f58710cf-9b7c-4342-a50c-dd3de50b0186" providerId="ADAL" clId="{27823B2D-3421-45B2-8B11-2432B179C814}" dt="2023-02-08T15:01:15.352" v="815" actId="962"/>
          <ac:grpSpMkLst>
            <pc:docMk/>
            <pc:sldMk cId="3472730120" sldId="373"/>
            <ac:grpSpMk id="36" creationId="{21FA949C-FF5B-426D-B85B-B3B63E6D11F3}"/>
          </ac:grpSpMkLst>
        </pc:grpChg>
        <pc:grpChg chg="mod">
          <ac:chgData name="Mei Collins" userId="f58710cf-9b7c-4342-a50c-dd3de50b0186" providerId="ADAL" clId="{27823B2D-3421-45B2-8B11-2432B179C814}" dt="2023-02-08T15:01:56.067" v="1006" actId="962"/>
          <ac:grpSpMkLst>
            <pc:docMk/>
            <pc:sldMk cId="3472730120" sldId="373"/>
            <ac:grpSpMk id="47" creationId="{238D0498-8812-4570-9DFF-A131D7469B81}"/>
          </ac:grpSpMkLst>
        </pc:grpChg>
        <pc:grpChg chg="mod">
          <ac:chgData name="Mei Collins" userId="f58710cf-9b7c-4342-a50c-dd3de50b0186" providerId="ADAL" clId="{27823B2D-3421-45B2-8B11-2432B179C814}" dt="2023-02-08T15:03:05.660" v="1275" actId="962"/>
          <ac:grpSpMkLst>
            <pc:docMk/>
            <pc:sldMk cId="3472730120" sldId="373"/>
            <ac:grpSpMk id="78" creationId="{FDA606EB-AD39-4274-8C50-B0D69E35B93A}"/>
          </ac:grpSpMkLst>
        </pc:grpChg>
        <pc:cxnChg chg="mod">
          <ac:chgData name="Mei Collins" userId="f58710cf-9b7c-4342-a50c-dd3de50b0186" providerId="ADAL" clId="{27823B2D-3421-45B2-8B11-2432B179C814}" dt="2023-02-08T15:00:26.345" v="550" actId="962"/>
          <ac:cxnSpMkLst>
            <pc:docMk/>
            <pc:sldMk cId="3472730120" sldId="373"/>
            <ac:cxnSpMk id="19" creationId="{00000000-0000-0000-0000-000000000000}"/>
          </ac:cxnSpMkLst>
        </pc:cxnChg>
        <pc:cxnChg chg="mod">
          <ac:chgData name="Mei Collins" userId="f58710cf-9b7c-4342-a50c-dd3de50b0186" providerId="ADAL" clId="{27823B2D-3421-45B2-8B11-2432B179C814}" dt="2023-02-08T15:00:31.094" v="551" actId="962"/>
          <ac:cxnSpMkLst>
            <pc:docMk/>
            <pc:sldMk cId="3472730120" sldId="373"/>
            <ac:cxnSpMk id="32" creationId="{A4CE4335-BB88-486A-B8B5-E88001D17DBB}"/>
          </ac:cxnSpMkLst>
        </pc:cxnChg>
      </pc:sldChg>
      <pc:sldChg chg="modSp">
        <pc:chgData name="Mei Collins" userId="f58710cf-9b7c-4342-a50c-dd3de50b0186" providerId="ADAL" clId="{27823B2D-3421-45B2-8B11-2432B179C814}" dt="2023-02-08T15:04:03.202" v="1677" actId="962"/>
        <pc:sldMkLst>
          <pc:docMk/>
          <pc:sldMk cId="3487972852" sldId="379"/>
        </pc:sldMkLst>
        <pc:graphicFrameChg chg="mod">
          <ac:chgData name="Mei Collins" userId="f58710cf-9b7c-4342-a50c-dd3de50b0186" providerId="ADAL" clId="{27823B2D-3421-45B2-8B11-2432B179C814}" dt="2023-02-08T15:04:03.202" v="1677" actId="962"/>
          <ac:graphicFrameMkLst>
            <pc:docMk/>
            <pc:sldMk cId="3487972852" sldId="379"/>
            <ac:graphicFrameMk id="4" creationId="{898C3B7D-E186-D944-5A50-630B3D70CCBF}"/>
          </ac:graphicFrameMkLst>
        </pc:graphicFrameChg>
      </pc:sldChg>
      <pc:sldChg chg="addSp modSp mod">
        <pc:chgData name="Mei Collins" userId="f58710cf-9b7c-4342-a50c-dd3de50b0186" providerId="ADAL" clId="{27823B2D-3421-45B2-8B11-2432B179C814}" dt="2023-02-08T15:23:05.892" v="2730" actId="13244"/>
        <pc:sldMkLst>
          <pc:docMk/>
          <pc:sldMk cId="3680338175" sldId="1096"/>
        </pc:sldMkLst>
        <pc:spChg chg="add mod ord">
          <ac:chgData name="Mei Collins" userId="f58710cf-9b7c-4342-a50c-dd3de50b0186" providerId="ADAL" clId="{27823B2D-3421-45B2-8B11-2432B179C814}" dt="2023-02-08T15:23:05.892" v="2730" actId="13244"/>
          <ac:spMkLst>
            <pc:docMk/>
            <pc:sldMk cId="3680338175" sldId="1096"/>
            <ac:spMk id="2" creationId="{A83C6398-40FC-99A7-C67A-A295A035C9FA}"/>
          </ac:spMkLst>
        </pc:spChg>
      </pc:sldChg>
      <pc:sldChg chg="addSp modSp mod">
        <pc:chgData name="Mei Collins" userId="f58710cf-9b7c-4342-a50c-dd3de50b0186" providerId="ADAL" clId="{27823B2D-3421-45B2-8B11-2432B179C814}" dt="2023-02-08T15:24:40.732" v="2741" actId="13244"/>
        <pc:sldMkLst>
          <pc:docMk/>
          <pc:sldMk cId="1751002066" sldId="1097"/>
        </pc:sldMkLst>
        <pc:spChg chg="add mod ord">
          <ac:chgData name="Mei Collins" userId="f58710cf-9b7c-4342-a50c-dd3de50b0186" providerId="ADAL" clId="{27823B2D-3421-45B2-8B11-2432B179C814}" dt="2023-02-08T15:24:40.732" v="2741" actId="13244"/>
          <ac:spMkLst>
            <pc:docMk/>
            <pc:sldMk cId="1751002066" sldId="1097"/>
            <ac:spMk id="2" creationId="{AECAD71A-ADA4-2108-1377-1F0193B8B6A9}"/>
          </ac:spMkLst>
        </pc:spChg>
      </pc:sldChg>
      <pc:sldChg chg="modSp mod">
        <pc:chgData name="Mei Collins" userId="f58710cf-9b7c-4342-a50c-dd3de50b0186" providerId="ADAL" clId="{27823B2D-3421-45B2-8B11-2432B179C814}" dt="2023-02-08T15:08:10.456" v="2566" actId="962"/>
        <pc:sldMkLst>
          <pc:docMk/>
          <pc:sldMk cId="4090068793" sldId="1099"/>
        </pc:sldMkLst>
        <pc:picChg chg="mod">
          <ac:chgData name="Mei Collins" userId="f58710cf-9b7c-4342-a50c-dd3de50b0186" providerId="ADAL" clId="{27823B2D-3421-45B2-8B11-2432B179C814}" dt="2023-02-08T15:08:10.456" v="2566" actId="962"/>
          <ac:picMkLst>
            <pc:docMk/>
            <pc:sldMk cId="4090068793" sldId="1099"/>
            <ac:picMk id="4" creationId="{BDB5793D-53ED-6A66-D01F-A79519F041DB}"/>
          </ac:picMkLst>
        </pc:picChg>
      </pc:sldChg>
      <pc:sldChg chg="delSp modSp mod ord">
        <pc:chgData name="Mei Collins" userId="f58710cf-9b7c-4342-a50c-dd3de50b0186" providerId="ADAL" clId="{27823B2D-3421-45B2-8B11-2432B179C814}" dt="2023-02-08T16:25:08.902" v="2815" actId="20578"/>
        <pc:sldMkLst>
          <pc:docMk/>
          <pc:sldMk cId="3044128053" sldId="1100"/>
        </pc:sldMkLst>
        <pc:spChg chg="ord">
          <ac:chgData name="Mei Collins" userId="f58710cf-9b7c-4342-a50c-dd3de50b0186" providerId="ADAL" clId="{27823B2D-3421-45B2-8B11-2432B179C814}" dt="2023-02-08T15:24:08.389" v="2738" actId="13244"/>
          <ac:spMkLst>
            <pc:docMk/>
            <pc:sldMk cId="3044128053" sldId="1100"/>
            <ac:spMk id="4" creationId="{9230D4C4-E6C3-93C3-0EE3-5961461B5392}"/>
          </ac:spMkLst>
        </pc:spChg>
        <pc:spChg chg="del mod">
          <ac:chgData name="Mei Collins" userId="f58710cf-9b7c-4342-a50c-dd3de50b0186" providerId="ADAL" clId="{27823B2D-3421-45B2-8B11-2432B179C814}" dt="2023-02-08T15:08:21.420" v="2568" actId="478"/>
          <ac:spMkLst>
            <pc:docMk/>
            <pc:sldMk cId="3044128053" sldId="1100"/>
            <ac:spMk id="10" creationId="{65E0B436-7FF2-F6A2-C1DA-D3332EDC06B8}"/>
          </ac:spMkLst>
        </pc:spChg>
        <pc:graphicFrameChg chg="ord modGraphic">
          <ac:chgData name="Mei Collins" userId="f58710cf-9b7c-4342-a50c-dd3de50b0186" providerId="ADAL" clId="{27823B2D-3421-45B2-8B11-2432B179C814}" dt="2023-02-08T15:24:05.198" v="2737" actId="13244"/>
          <ac:graphicFrameMkLst>
            <pc:docMk/>
            <pc:sldMk cId="3044128053" sldId="1100"/>
            <ac:graphicFrameMk id="9" creationId="{E256A222-38B9-2550-D06C-C2935600B83C}"/>
          </ac:graphicFrameMkLst>
        </pc:graphicFrameChg>
      </pc:sldChg>
      <pc:sldChg chg="modSp mod">
        <pc:chgData name="Mei Collins" userId="f58710cf-9b7c-4342-a50c-dd3de50b0186" providerId="ADAL" clId="{27823B2D-3421-45B2-8B11-2432B179C814}" dt="2023-02-08T15:23:54.358" v="2736" actId="13244"/>
        <pc:sldMkLst>
          <pc:docMk/>
          <pc:sldMk cId="1240553044" sldId="1101"/>
        </pc:sldMkLst>
        <pc:spChg chg="ord">
          <ac:chgData name="Mei Collins" userId="f58710cf-9b7c-4342-a50c-dd3de50b0186" providerId="ADAL" clId="{27823B2D-3421-45B2-8B11-2432B179C814}" dt="2023-02-08T15:23:52.741" v="2735" actId="13244"/>
          <ac:spMkLst>
            <pc:docMk/>
            <pc:sldMk cId="1240553044" sldId="1101"/>
            <ac:spMk id="2" creationId="{5AA8A53F-6E50-448E-921E-2A9CE4D07952}"/>
          </ac:spMkLst>
        </pc:spChg>
        <pc:spChg chg="ord">
          <ac:chgData name="Mei Collins" userId="f58710cf-9b7c-4342-a50c-dd3de50b0186" providerId="ADAL" clId="{27823B2D-3421-45B2-8B11-2432B179C814}" dt="2023-02-08T15:23:54.358" v="2736" actId="13244"/>
          <ac:spMkLst>
            <pc:docMk/>
            <pc:sldMk cId="1240553044" sldId="1101"/>
            <ac:spMk id="3" creationId="{E839E0A2-C6E0-898D-984F-26FB22157087}"/>
          </ac:spMkLst>
        </pc:spChg>
      </pc:sldChg>
      <pc:sldChg chg="modSp mod">
        <pc:chgData name="Mei Collins" userId="f58710cf-9b7c-4342-a50c-dd3de50b0186" providerId="ADAL" clId="{27823B2D-3421-45B2-8B11-2432B179C814}" dt="2023-02-08T15:24:24.124" v="2739" actId="13244"/>
        <pc:sldMkLst>
          <pc:docMk/>
          <pc:sldMk cId="1655656198" sldId="1102"/>
        </pc:sldMkLst>
        <pc:spChg chg="ord">
          <ac:chgData name="Mei Collins" userId="f58710cf-9b7c-4342-a50c-dd3de50b0186" providerId="ADAL" clId="{27823B2D-3421-45B2-8B11-2432B179C814}" dt="2023-02-08T15:24:24.124" v="2739" actId="13244"/>
          <ac:spMkLst>
            <pc:docMk/>
            <pc:sldMk cId="1655656198" sldId="1102"/>
            <ac:spMk id="7" creationId="{7990626C-6570-8120-C60F-F9926A354992}"/>
          </ac:spMkLst>
        </pc:spChg>
        <pc:spChg chg="mod">
          <ac:chgData name="Mei Collins" userId="f58710cf-9b7c-4342-a50c-dd3de50b0186" providerId="ADAL" clId="{27823B2D-3421-45B2-8B11-2432B179C814}" dt="2023-02-08T15:08:37.761" v="2569" actId="962"/>
          <ac:spMkLst>
            <pc:docMk/>
            <pc:sldMk cId="1655656198" sldId="1102"/>
            <ac:spMk id="8" creationId="{06FFDAC5-7D1F-4564-EA97-0E851B5DDB45}"/>
          </ac:spMkLst>
        </pc:spChg>
      </pc:sldChg>
      <pc:sldChg chg="modSp mod">
        <pc:chgData name="Mei Collins" userId="f58710cf-9b7c-4342-a50c-dd3de50b0186" providerId="ADAL" clId="{27823B2D-3421-45B2-8B11-2432B179C814}" dt="2023-02-08T15:24:33.646" v="2740" actId="13244"/>
        <pc:sldMkLst>
          <pc:docMk/>
          <pc:sldMk cId="2928558314" sldId="1103"/>
        </pc:sldMkLst>
        <pc:graphicFrameChg chg="ord">
          <ac:chgData name="Mei Collins" userId="f58710cf-9b7c-4342-a50c-dd3de50b0186" providerId="ADAL" clId="{27823B2D-3421-45B2-8B11-2432B179C814}" dt="2023-02-08T15:24:33.646" v="2740" actId="13244"/>
          <ac:graphicFrameMkLst>
            <pc:docMk/>
            <pc:sldMk cId="2928558314" sldId="1103"/>
            <ac:graphicFrameMk id="5" creationId="{DED7A3FE-3B0F-3041-00B1-C297D92BF422}"/>
          </ac:graphicFrameMkLst>
        </pc:graphicFrameChg>
      </pc:sldChg>
      <pc:sldChg chg="modNotesTx">
        <pc:chgData name="Mei Collins" userId="f58710cf-9b7c-4342-a50c-dd3de50b0186" providerId="ADAL" clId="{27823B2D-3421-45B2-8B11-2432B179C814}" dt="2023-02-08T16:30:10.468" v="2818" actId="33524"/>
        <pc:sldMkLst>
          <pc:docMk/>
          <pc:sldMk cId="497136970" sldId="1104"/>
        </pc:sldMkLst>
      </pc:sldChg>
      <pc:sldChg chg="addSp modSp mod">
        <pc:chgData name="Mei Collins" userId="f58710cf-9b7c-4342-a50c-dd3de50b0186" providerId="ADAL" clId="{27823B2D-3421-45B2-8B11-2432B179C814}" dt="2023-02-08T15:23:35.791" v="2732" actId="13244"/>
        <pc:sldMkLst>
          <pc:docMk/>
          <pc:sldMk cId="2812762597" sldId="1105"/>
        </pc:sldMkLst>
        <pc:spChg chg="add mod ord">
          <ac:chgData name="Mei Collins" userId="f58710cf-9b7c-4342-a50c-dd3de50b0186" providerId="ADAL" clId="{27823B2D-3421-45B2-8B11-2432B179C814}" dt="2023-02-08T15:23:35.791" v="2732" actId="13244"/>
          <ac:spMkLst>
            <pc:docMk/>
            <pc:sldMk cId="2812762597" sldId="1105"/>
            <ac:spMk id="2" creationId="{13CAD4BC-02DD-E28B-DDA4-6542F014CF9E}"/>
          </ac:spMkLst>
        </pc:spChg>
      </pc:sldChg>
      <pc:sldChg chg="modSp mod">
        <pc:chgData name="Mei Collins" userId="f58710cf-9b7c-4342-a50c-dd3de50b0186" providerId="ADAL" clId="{27823B2D-3421-45B2-8B11-2432B179C814}" dt="2023-02-08T15:18:34.941" v="2721" actId="33524"/>
        <pc:sldMkLst>
          <pc:docMk/>
          <pc:sldMk cId="2532496204" sldId="1106"/>
        </pc:sldMkLst>
        <pc:graphicFrameChg chg="modGraphic">
          <ac:chgData name="Mei Collins" userId="f58710cf-9b7c-4342-a50c-dd3de50b0186" providerId="ADAL" clId="{27823B2D-3421-45B2-8B11-2432B179C814}" dt="2023-02-08T15:18:34.941" v="2721" actId="33524"/>
          <ac:graphicFrameMkLst>
            <pc:docMk/>
            <pc:sldMk cId="2532496204" sldId="1106"/>
            <ac:graphicFrameMk id="5" creationId="{D6559D95-FD3F-59DF-1CDB-D624A4FD27DF}"/>
          </ac:graphicFrameMkLst>
        </pc:graphicFrameChg>
      </pc:sldChg>
      <pc:sldChg chg="modSp mod">
        <pc:chgData name="Mei Collins" userId="f58710cf-9b7c-4342-a50c-dd3de50b0186" providerId="ADAL" clId="{27823B2D-3421-45B2-8B11-2432B179C814}" dt="2023-02-08T15:23:45.724" v="2734" actId="13244"/>
        <pc:sldMkLst>
          <pc:docMk/>
          <pc:sldMk cId="2822961310" sldId="1107"/>
        </pc:sldMkLst>
        <pc:spChg chg="ord">
          <ac:chgData name="Mei Collins" userId="f58710cf-9b7c-4342-a50c-dd3de50b0186" providerId="ADAL" clId="{27823B2D-3421-45B2-8B11-2432B179C814}" dt="2023-02-08T15:23:41.543" v="2733" actId="13244"/>
          <ac:spMkLst>
            <pc:docMk/>
            <pc:sldMk cId="2822961310" sldId="1107"/>
            <ac:spMk id="2" creationId="{5AA8A53F-6E50-448E-921E-2A9CE4D07952}"/>
          </ac:spMkLst>
        </pc:spChg>
        <pc:spChg chg="ord">
          <ac:chgData name="Mei Collins" userId="f58710cf-9b7c-4342-a50c-dd3de50b0186" providerId="ADAL" clId="{27823B2D-3421-45B2-8B11-2432B179C814}" dt="2023-02-08T15:23:45.724" v="2734" actId="13244"/>
          <ac:spMkLst>
            <pc:docMk/>
            <pc:sldMk cId="2822961310" sldId="1107"/>
            <ac:spMk id="3" creationId="{E839E0A2-C6E0-898D-984F-26FB22157087}"/>
          </ac:spMkLst>
        </pc:spChg>
      </pc:sldChg>
    </pc:docChg>
  </pc:docChgLst>
  <pc:docChgLst>
    <pc:chgData name="marshall.layne@epa.gov" userId="S::urn:spo:guest#marshall.layne@epa.gov::" providerId="AD" clId="Web-{29D6DEAA-FD0C-F266-5D2A-7AAB05618CEF}"/>
    <pc:docChg chg="modSld">
      <pc:chgData name="marshall.layne@epa.gov" userId="S::urn:spo:guest#marshall.layne@epa.gov::" providerId="AD" clId="Web-{29D6DEAA-FD0C-F266-5D2A-7AAB05618CEF}" dt="2023-01-23T22:30:11.276" v="3" actId="20577"/>
      <pc:docMkLst>
        <pc:docMk/>
      </pc:docMkLst>
      <pc:sldChg chg="modSp">
        <pc:chgData name="marshall.layne@epa.gov" userId="S::urn:spo:guest#marshall.layne@epa.gov::" providerId="AD" clId="Web-{29D6DEAA-FD0C-F266-5D2A-7AAB05618CEF}" dt="2023-01-23T22:30:04.667" v="2" actId="20577"/>
        <pc:sldMkLst>
          <pc:docMk/>
          <pc:sldMk cId="4090068793" sldId="1099"/>
        </pc:sldMkLst>
        <pc:spChg chg="mod">
          <ac:chgData name="marshall.layne@epa.gov" userId="S::urn:spo:guest#marshall.layne@epa.gov::" providerId="AD" clId="Web-{29D6DEAA-FD0C-F266-5D2A-7AAB05618CEF}" dt="2023-01-23T22:30:04.667" v="2" actId="20577"/>
          <ac:spMkLst>
            <pc:docMk/>
            <pc:sldMk cId="4090068793" sldId="1099"/>
            <ac:spMk id="7" creationId="{D0863917-642E-4470-B09A-45F69DA918EB}"/>
          </ac:spMkLst>
        </pc:spChg>
      </pc:sldChg>
      <pc:sldChg chg="modSp">
        <pc:chgData name="marshall.layne@epa.gov" userId="S::urn:spo:guest#marshall.layne@epa.gov::" providerId="AD" clId="Web-{29D6DEAA-FD0C-F266-5D2A-7AAB05618CEF}" dt="2023-01-23T22:30:11.276" v="3" actId="20577"/>
        <pc:sldMkLst>
          <pc:docMk/>
          <pc:sldMk cId="2532496204" sldId="1106"/>
        </pc:sldMkLst>
        <pc:spChg chg="mod">
          <ac:chgData name="marshall.layne@epa.gov" userId="S::urn:spo:guest#marshall.layne@epa.gov::" providerId="AD" clId="Web-{29D6DEAA-FD0C-F266-5D2A-7AAB05618CEF}" dt="2023-01-23T22:30:11.276" v="3" actId="20577"/>
          <ac:spMkLst>
            <pc:docMk/>
            <pc:sldMk cId="2532496204" sldId="1106"/>
            <ac:spMk id="6" creationId="{5AD2888E-CBC9-00C3-6C46-26FEB1035AAC}"/>
          </ac:spMkLst>
        </pc:spChg>
      </pc:sldChg>
    </pc:docChg>
  </pc:docChgLst>
  <pc:docChgLst>
    <pc:chgData name="Stefani Penn" userId="S::spenn@indecon.com::9b956f7d-0477-4013-81cd-17ea40c6cdf9" providerId="AD" clId="Web-{A8E81AE4-DF2D-B242-D15D-1E9D7F6538F7}"/>
    <pc:docChg chg="mod">
      <pc:chgData name="Stefani Penn" userId="S::spenn@indecon.com::9b956f7d-0477-4013-81cd-17ea40c6cdf9" providerId="AD" clId="Web-{A8E81AE4-DF2D-B242-D15D-1E9D7F6538F7}" dt="2022-09-20T18:40:55.531" v="2"/>
      <pc:docMkLst>
        <pc:docMk/>
      </pc:docMkLst>
      <pc:sldChg chg="modCm">
        <pc:chgData name="Stefani Penn" userId="S::spenn@indecon.com::9b956f7d-0477-4013-81cd-17ea40c6cdf9" providerId="AD" clId="Web-{A8E81AE4-DF2D-B242-D15D-1E9D7F6538F7}" dt="2022-09-20T18:40:55.531" v="2"/>
        <pc:sldMkLst>
          <pc:docMk/>
          <pc:sldMk cId="3622249494" sldId="361"/>
        </pc:sldMkLst>
      </pc:sldChg>
      <pc:sldChg chg="modCm">
        <pc:chgData name="Stefani Penn" userId="S::spenn@indecon.com::9b956f7d-0477-4013-81cd-17ea40c6cdf9" providerId="AD" clId="Web-{A8E81AE4-DF2D-B242-D15D-1E9D7F6538F7}" dt="2022-09-20T18:40:26.780" v="1"/>
        <pc:sldMkLst>
          <pc:docMk/>
          <pc:sldMk cId="3591309224" sldId="1079"/>
        </pc:sldMkLst>
      </pc:sldChg>
    </pc:docChg>
  </pc:docChgLst>
  <pc:docChgLst>
    <pc:chgData name="Stefani Penn" userId="9b956f7d-0477-4013-81cd-17ea40c6cdf9" providerId="ADAL" clId="{43EA8108-18F9-481D-87EC-64FF91D6529E}"/>
    <pc:docChg chg="modSld">
      <pc:chgData name="Stefani Penn" userId="9b956f7d-0477-4013-81cd-17ea40c6cdf9" providerId="ADAL" clId="{43EA8108-18F9-481D-87EC-64FF91D6529E}" dt="2022-09-20T21:23:07.935" v="19"/>
      <pc:docMkLst>
        <pc:docMk/>
      </pc:docMkLst>
      <pc:sldChg chg="modSp mod modCm">
        <pc:chgData name="Stefani Penn" userId="9b956f7d-0477-4013-81cd-17ea40c6cdf9" providerId="ADAL" clId="{43EA8108-18F9-481D-87EC-64FF91D6529E}" dt="2022-09-20T21:23:07.935" v="19"/>
        <pc:sldMkLst>
          <pc:docMk/>
          <pc:sldMk cId="1394357502" sldId="385"/>
        </pc:sldMkLst>
        <pc:spChg chg="mod">
          <ac:chgData name="Stefani Penn" userId="9b956f7d-0477-4013-81cd-17ea40c6cdf9" providerId="ADAL" clId="{43EA8108-18F9-481D-87EC-64FF91D6529E}" dt="2022-09-20T21:22:21.024" v="18" actId="20577"/>
          <ac:spMkLst>
            <pc:docMk/>
            <pc:sldMk cId="1394357502" sldId="385"/>
            <ac:spMk id="3" creationId="{BB52EBBA-A1F3-4A47-8CA6-6B1BA2C90527}"/>
          </ac:spMkLst>
        </pc:spChg>
      </pc:sldChg>
    </pc:docChg>
  </pc:docChgLst>
  <pc:docChgLst>
    <pc:chgData name="Stefani Penn" userId="S::spenn@indecon.com::9b956f7d-0477-4013-81cd-17ea40c6cdf9" providerId="AD" clId="Web-{FA836A70-A841-E1A7-0CBF-515143AAA902}"/>
    <pc:docChg chg="">
      <pc:chgData name="Stefani Penn" userId="S::spenn@indecon.com::9b956f7d-0477-4013-81cd-17ea40c6cdf9" providerId="AD" clId="Web-{FA836A70-A841-E1A7-0CBF-515143AAA902}" dt="2022-09-20T21:04:09.662" v="0"/>
      <pc:docMkLst>
        <pc:docMk/>
      </pc:docMkLst>
      <pc:sldChg chg="modCm">
        <pc:chgData name="Stefani Penn" userId="S::spenn@indecon.com::9b956f7d-0477-4013-81cd-17ea40c6cdf9" providerId="AD" clId="Web-{FA836A70-A841-E1A7-0CBF-515143AAA902}" dt="2022-09-20T21:04:09.662" v="0"/>
        <pc:sldMkLst>
          <pc:docMk/>
          <pc:sldMk cId="358437683" sldId="364"/>
        </pc:sldMkLst>
      </pc:sldChg>
    </pc:docChg>
  </pc:docChgLst>
  <pc:docChgLst>
    <pc:chgData name="Mei Collins" userId="f58710cf-9b7c-4342-a50c-dd3de50b0186" providerId="ADAL" clId="{8AE5571B-E493-4507-9AE8-4724F76BD50F}"/>
    <pc:docChg chg="modSld">
      <pc:chgData name="Mei Collins" userId="f58710cf-9b7c-4342-a50c-dd3de50b0186" providerId="ADAL" clId="{8AE5571B-E493-4507-9AE8-4724F76BD50F}" dt="2022-08-18T16:12:55.698" v="9"/>
      <pc:docMkLst>
        <pc:docMk/>
      </pc:docMkLst>
      <pc:sldChg chg="delCm">
        <pc:chgData name="Mei Collins" userId="f58710cf-9b7c-4342-a50c-dd3de50b0186" providerId="ADAL" clId="{8AE5571B-E493-4507-9AE8-4724F76BD50F}" dt="2022-08-18T16:12:55.698" v="9"/>
        <pc:sldMkLst>
          <pc:docMk/>
          <pc:sldMk cId="3435529401" sldId="264"/>
        </pc:sldMkLst>
      </pc:sldChg>
      <pc:sldChg chg="delCm">
        <pc:chgData name="Mei Collins" userId="f58710cf-9b7c-4342-a50c-dd3de50b0186" providerId="ADAL" clId="{8AE5571B-E493-4507-9AE8-4724F76BD50F}" dt="2022-08-18T15:58:35.158" v="1"/>
        <pc:sldMkLst>
          <pc:docMk/>
          <pc:sldMk cId="3622249494" sldId="361"/>
        </pc:sldMkLst>
      </pc:sldChg>
      <pc:sldChg chg="delCm">
        <pc:chgData name="Mei Collins" userId="f58710cf-9b7c-4342-a50c-dd3de50b0186" providerId="ADAL" clId="{8AE5571B-E493-4507-9AE8-4724F76BD50F}" dt="2022-08-18T15:58:20.589" v="0"/>
        <pc:sldMkLst>
          <pc:docMk/>
          <pc:sldMk cId="2210871104" sldId="372"/>
        </pc:sldMkLst>
      </pc:sldChg>
      <pc:sldChg chg="delCm">
        <pc:chgData name="Mei Collins" userId="f58710cf-9b7c-4342-a50c-dd3de50b0186" providerId="ADAL" clId="{8AE5571B-E493-4507-9AE8-4724F76BD50F}" dt="2022-08-18T15:58:54.539" v="2"/>
        <pc:sldMkLst>
          <pc:docMk/>
          <pc:sldMk cId="4090068793" sldId="1099"/>
        </pc:sldMkLst>
      </pc:sldChg>
      <pc:sldChg chg="delCm">
        <pc:chgData name="Mei Collins" userId="f58710cf-9b7c-4342-a50c-dd3de50b0186" providerId="ADAL" clId="{8AE5571B-E493-4507-9AE8-4724F76BD50F}" dt="2022-08-18T15:59:01.260" v="3"/>
        <pc:sldMkLst>
          <pc:docMk/>
          <pc:sldMk cId="3044128053" sldId="1100"/>
        </pc:sldMkLst>
      </pc:sldChg>
      <pc:sldChg chg="delCm">
        <pc:chgData name="Mei Collins" userId="f58710cf-9b7c-4342-a50c-dd3de50b0186" providerId="ADAL" clId="{8AE5571B-E493-4507-9AE8-4724F76BD50F}" dt="2022-08-18T15:59:07.683" v="4"/>
        <pc:sldMkLst>
          <pc:docMk/>
          <pc:sldMk cId="1240553044" sldId="1101"/>
        </pc:sldMkLst>
      </pc:sldChg>
      <pc:sldChg chg="delCm">
        <pc:chgData name="Mei Collins" userId="f58710cf-9b7c-4342-a50c-dd3de50b0186" providerId="ADAL" clId="{8AE5571B-E493-4507-9AE8-4724F76BD50F}" dt="2022-08-18T15:59:13.910" v="5"/>
        <pc:sldMkLst>
          <pc:docMk/>
          <pc:sldMk cId="1655656198" sldId="1102"/>
        </pc:sldMkLst>
      </pc:sldChg>
      <pc:sldChg chg="delCm">
        <pc:chgData name="Mei Collins" userId="f58710cf-9b7c-4342-a50c-dd3de50b0186" providerId="ADAL" clId="{8AE5571B-E493-4507-9AE8-4724F76BD50F}" dt="2022-08-18T16:00:10.871" v="6"/>
        <pc:sldMkLst>
          <pc:docMk/>
          <pc:sldMk cId="2928558314" sldId="1103"/>
        </pc:sldMkLst>
      </pc:sldChg>
      <pc:sldChg chg="modSp mod delCm">
        <pc:chgData name="Mei Collins" userId="f58710cf-9b7c-4342-a50c-dd3de50b0186" providerId="ADAL" clId="{8AE5571B-E493-4507-9AE8-4724F76BD50F}" dt="2022-08-18T16:12:38.657" v="8"/>
        <pc:sldMkLst>
          <pc:docMk/>
          <pc:sldMk cId="497136970" sldId="1104"/>
        </pc:sldMkLst>
        <pc:spChg chg="mod">
          <ac:chgData name="Mei Collins" userId="f58710cf-9b7c-4342-a50c-dd3de50b0186" providerId="ADAL" clId="{8AE5571B-E493-4507-9AE8-4724F76BD50F}" dt="2022-08-18T16:12:27.860" v="7" actId="1076"/>
          <ac:spMkLst>
            <pc:docMk/>
            <pc:sldMk cId="497136970" sldId="1104"/>
            <ac:spMk id="801794" creationId="{00000000-0000-0000-0000-000000000000}"/>
          </ac:spMkLst>
        </pc:spChg>
      </pc:sldChg>
    </pc:docChg>
  </pc:docChgLst>
  <pc:docChgLst>
    <pc:chgData name="Mei Collins" userId="f58710cf-9b7c-4342-a50c-dd3de50b0186" providerId="ADAL" clId="{2F479B8D-1DF8-4347-A881-CFB7245C646D}"/>
    <pc:docChg chg="undo custSel addSld delSld modSld sldOrd modSection">
      <pc:chgData name="Mei Collins" userId="f58710cf-9b7c-4342-a50c-dd3de50b0186" providerId="ADAL" clId="{2F479B8D-1DF8-4347-A881-CFB7245C646D}" dt="2022-09-27T20:38:27.891" v="2489" actId="13926"/>
      <pc:docMkLst>
        <pc:docMk/>
      </pc:docMkLst>
      <pc:sldChg chg="modSp mod delCm modCm modNotesTx">
        <pc:chgData name="Mei Collins" userId="f58710cf-9b7c-4342-a50c-dd3de50b0186" providerId="ADAL" clId="{2F479B8D-1DF8-4347-A881-CFB7245C646D}" dt="2022-09-20T19:18:48.776" v="2267"/>
        <pc:sldMkLst>
          <pc:docMk/>
          <pc:sldMk cId="3435529401" sldId="264"/>
        </pc:sldMkLst>
        <pc:spChg chg="mod">
          <ac:chgData name="Mei Collins" userId="f58710cf-9b7c-4342-a50c-dd3de50b0186" providerId="ADAL" clId="{2F479B8D-1DF8-4347-A881-CFB7245C646D}" dt="2022-09-20T19:18:36.793" v="2258" actId="1036"/>
          <ac:spMkLst>
            <pc:docMk/>
            <pc:sldMk cId="3435529401" sldId="264"/>
            <ac:spMk id="3" creationId="{01901F62-4BAB-4E1C-B724-4AD0883529AB}"/>
          </ac:spMkLst>
        </pc:spChg>
      </pc:sldChg>
      <pc:sldChg chg="modSp mod">
        <pc:chgData name="Mei Collins" userId="f58710cf-9b7c-4342-a50c-dd3de50b0186" providerId="ADAL" clId="{2F479B8D-1DF8-4347-A881-CFB7245C646D}" dt="2022-09-20T18:04:38.434" v="0" actId="207"/>
        <pc:sldMkLst>
          <pc:docMk/>
          <pc:sldMk cId="3463063590" sldId="268"/>
        </pc:sldMkLst>
        <pc:spChg chg="mod">
          <ac:chgData name="Mei Collins" userId="f58710cf-9b7c-4342-a50c-dd3de50b0186" providerId="ADAL" clId="{2F479B8D-1DF8-4347-A881-CFB7245C646D}" dt="2022-09-20T18:04:38.434" v="0" actId="207"/>
          <ac:spMkLst>
            <pc:docMk/>
            <pc:sldMk cId="3463063590" sldId="268"/>
            <ac:spMk id="2" creationId="{80F8BE1D-A40A-7359-B861-E27F39AF2947}"/>
          </ac:spMkLst>
        </pc:spChg>
      </pc:sldChg>
      <pc:sldChg chg="modSp del mod modCm">
        <pc:chgData name="Mei Collins" userId="f58710cf-9b7c-4342-a50c-dd3de50b0186" providerId="ADAL" clId="{2F479B8D-1DF8-4347-A881-CFB7245C646D}" dt="2022-09-20T19:19:10.255" v="2269" actId="47"/>
        <pc:sldMkLst>
          <pc:docMk/>
          <pc:sldMk cId="3622249494" sldId="361"/>
        </pc:sldMkLst>
        <pc:spChg chg="mod">
          <ac:chgData name="Mei Collins" userId="f58710cf-9b7c-4342-a50c-dd3de50b0186" providerId="ADAL" clId="{2F479B8D-1DF8-4347-A881-CFB7245C646D}" dt="2022-09-20T18:17:36.279" v="165" actId="1076"/>
          <ac:spMkLst>
            <pc:docMk/>
            <pc:sldMk cId="3622249494" sldId="361"/>
            <ac:spMk id="24" creationId="{BC293AE1-DD4C-4D60-8265-48B3E9B6A3B2}"/>
          </ac:spMkLst>
        </pc:spChg>
        <pc:spChg chg="mod">
          <ac:chgData name="Mei Collins" userId="f58710cf-9b7c-4342-a50c-dd3de50b0186" providerId="ADAL" clId="{2F479B8D-1DF8-4347-A881-CFB7245C646D}" dt="2022-09-20T18:17:55.419" v="166" actId="1076"/>
          <ac:spMkLst>
            <pc:docMk/>
            <pc:sldMk cId="3622249494" sldId="361"/>
            <ac:spMk id="28" creationId="{938AF09B-2588-4600-8F62-9F7DC2CA80C6}"/>
          </ac:spMkLst>
        </pc:spChg>
      </pc:sldChg>
      <pc:sldChg chg="addSp delSp modSp mod delAnim delCm modCm">
        <pc:chgData name="Mei Collins" userId="f58710cf-9b7c-4342-a50c-dd3de50b0186" providerId="ADAL" clId="{2F479B8D-1DF8-4347-A881-CFB7245C646D}" dt="2022-09-27T20:36:57.816" v="2474"/>
        <pc:sldMkLst>
          <pc:docMk/>
          <pc:sldMk cId="358437683" sldId="364"/>
        </pc:sldMkLst>
        <pc:spChg chg="del">
          <ac:chgData name="Mei Collins" userId="f58710cf-9b7c-4342-a50c-dd3de50b0186" providerId="ADAL" clId="{2F479B8D-1DF8-4347-A881-CFB7245C646D}" dt="2022-09-21T15:52:37.506" v="2271" actId="478"/>
          <ac:spMkLst>
            <pc:docMk/>
            <pc:sldMk cId="358437683" sldId="364"/>
            <ac:spMk id="6" creationId="{31749D17-EDE9-4B60-B234-049F48C9162C}"/>
          </ac:spMkLst>
        </pc:spChg>
        <pc:spChg chg="mod">
          <ac:chgData name="Mei Collins" userId="f58710cf-9b7c-4342-a50c-dd3de50b0186" providerId="ADAL" clId="{2F479B8D-1DF8-4347-A881-CFB7245C646D}" dt="2022-09-21T15:53:30.276" v="2377" actId="1076"/>
          <ac:spMkLst>
            <pc:docMk/>
            <pc:sldMk cId="358437683" sldId="364"/>
            <ac:spMk id="7" creationId="{CFA89E08-2C95-4B7E-A35B-3646E8519EC8}"/>
          </ac:spMkLst>
        </pc:spChg>
        <pc:spChg chg="add mod">
          <ac:chgData name="Mei Collins" userId="f58710cf-9b7c-4342-a50c-dd3de50b0186" providerId="ADAL" clId="{2F479B8D-1DF8-4347-A881-CFB7245C646D}" dt="2022-09-21T15:54:13.183" v="2388" actId="1036"/>
          <ac:spMkLst>
            <pc:docMk/>
            <pc:sldMk cId="358437683" sldId="364"/>
            <ac:spMk id="11" creationId="{9408F5DE-C6E2-BF27-6A17-E3B0AE92E96F}"/>
          </ac:spMkLst>
        </pc:spChg>
        <pc:spChg chg="mod">
          <ac:chgData name="Mei Collins" userId="f58710cf-9b7c-4342-a50c-dd3de50b0186" providerId="ADAL" clId="{2F479B8D-1DF8-4347-A881-CFB7245C646D}" dt="2022-09-21T15:53:27.181" v="2376" actId="1076"/>
          <ac:spMkLst>
            <pc:docMk/>
            <pc:sldMk cId="358437683" sldId="364"/>
            <ac:spMk id="12" creationId="{0970BA1C-E4D2-4928-B2F3-7DC583042CAD}"/>
          </ac:spMkLst>
        </pc:spChg>
        <pc:spChg chg="del mod">
          <ac:chgData name="Mei Collins" userId="f58710cf-9b7c-4342-a50c-dd3de50b0186" providerId="ADAL" clId="{2F479B8D-1DF8-4347-A881-CFB7245C646D}" dt="2022-09-21T15:56:00.553" v="2469" actId="478"/>
          <ac:spMkLst>
            <pc:docMk/>
            <pc:sldMk cId="358437683" sldId="364"/>
            <ac:spMk id="13" creationId="{F93B3B32-C8E4-4DA7-8D8D-334B97CDD2ED}"/>
          </ac:spMkLst>
        </pc:spChg>
        <pc:spChg chg="add mod">
          <ac:chgData name="Mei Collins" userId="f58710cf-9b7c-4342-a50c-dd3de50b0186" providerId="ADAL" clId="{2F479B8D-1DF8-4347-A881-CFB7245C646D}" dt="2022-09-21T15:54:50.742" v="2468" actId="1035"/>
          <ac:spMkLst>
            <pc:docMk/>
            <pc:sldMk cId="358437683" sldId="364"/>
            <ac:spMk id="14" creationId="{634BD4A0-6F3C-A318-461E-47AD4FFEB649}"/>
          </ac:spMkLst>
        </pc:spChg>
        <pc:spChg chg="mod">
          <ac:chgData name="Mei Collins" userId="f58710cf-9b7c-4342-a50c-dd3de50b0186" providerId="ADAL" clId="{2F479B8D-1DF8-4347-A881-CFB7245C646D}" dt="2022-09-21T15:54:40.467" v="2461" actId="1036"/>
          <ac:spMkLst>
            <pc:docMk/>
            <pc:sldMk cId="358437683" sldId="364"/>
            <ac:spMk id="33" creationId="{BAC4FE49-7A25-4D31-A8D6-DE75C44A7ECD}"/>
          </ac:spMkLst>
        </pc:spChg>
        <pc:spChg chg="mod">
          <ac:chgData name="Mei Collins" userId="f58710cf-9b7c-4342-a50c-dd3de50b0186" providerId="ADAL" clId="{2F479B8D-1DF8-4347-A881-CFB7245C646D}" dt="2022-09-21T15:54:40.467" v="2461" actId="1036"/>
          <ac:spMkLst>
            <pc:docMk/>
            <pc:sldMk cId="358437683" sldId="364"/>
            <ac:spMk id="34" creationId="{7FC32FFE-08A6-4061-9FEB-C4B8C9E5AA40}"/>
          </ac:spMkLst>
        </pc:spChg>
        <pc:spChg chg="mod">
          <ac:chgData name="Mei Collins" userId="f58710cf-9b7c-4342-a50c-dd3de50b0186" providerId="ADAL" clId="{2F479B8D-1DF8-4347-A881-CFB7245C646D}" dt="2022-09-21T15:54:40.467" v="2461" actId="1036"/>
          <ac:spMkLst>
            <pc:docMk/>
            <pc:sldMk cId="358437683" sldId="364"/>
            <ac:spMk id="35" creationId="{C12705C6-EE96-4126-A633-50168964420B}"/>
          </ac:spMkLst>
        </pc:spChg>
        <pc:spChg chg="mod">
          <ac:chgData name="Mei Collins" userId="f58710cf-9b7c-4342-a50c-dd3de50b0186" providerId="ADAL" clId="{2F479B8D-1DF8-4347-A881-CFB7245C646D}" dt="2022-09-21T15:54:40.467" v="2461" actId="1036"/>
          <ac:spMkLst>
            <pc:docMk/>
            <pc:sldMk cId="358437683" sldId="364"/>
            <ac:spMk id="36" creationId="{CDF4DFDD-4851-4FA4-97D4-26236AE8EFAA}"/>
          </ac:spMkLst>
        </pc:spChg>
        <pc:grpChg chg="del">
          <ac:chgData name="Mei Collins" userId="f58710cf-9b7c-4342-a50c-dd3de50b0186" providerId="ADAL" clId="{2F479B8D-1DF8-4347-A881-CFB7245C646D}" dt="2022-09-21T15:52:33.791" v="2270" actId="478"/>
          <ac:grpSpMkLst>
            <pc:docMk/>
            <pc:sldMk cId="358437683" sldId="364"/>
            <ac:grpSpMk id="9" creationId="{18CFE658-EDEB-46FD-8201-17DF6EE23711}"/>
          </ac:grpSpMkLst>
        </pc:grpChg>
        <pc:grpChg chg="mod">
          <ac:chgData name="Mei Collins" userId="f58710cf-9b7c-4342-a50c-dd3de50b0186" providerId="ADAL" clId="{2F479B8D-1DF8-4347-A881-CFB7245C646D}" dt="2022-09-21T15:53:13.517" v="2365" actId="1037"/>
          <ac:grpSpMkLst>
            <pc:docMk/>
            <pc:sldMk cId="358437683" sldId="364"/>
            <ac:grpSpMk id="27" creationId="{D6124FB9-C448-4889-A915-8E7F1FD93A05}"/>
          </ac:grpSpMkLst>
        </pc:grpChg>
        <pc:grpChg chg="del mod">
          <ac:chgData name="Mei Collins" userId="f58710cf-9b7c-4342-a50c-dd3de50b0186" providerId="ADAL" clId="{2F479B8D-1DF8-4347-A881-CFB7245C646D}" dt="2022-09-21T15:52:43.787" v="2274" actId="478"/>
          <ac:grpSpMkLst>
            <pc:docMk/>
            <pc:sldMk cId="358437683" sldId="364"/>
            <ac:grpSpMk id="29" creationId="{C5A9A8EE-8948-47E4-8CBA-05D52F8A4256}"/>
          </ac:grpSpMkLst>
        </pc:grpChg>
        <pc:grpChg chg="del">
          <ac:chgData name="Mei Collins" userId="f58710cf-9b7c-4342-a50c-dd3de50b0186" providerId="ADAL" clId="{2F479B8D-1DF8-4347-A881-CFB7245C646D}" dt="2022-09-21T15:52:46.712" v="2275" actId="478"/>
          <ac:grpSpMkLst>
            <pc:docMk/>
            <pc:sldMk cId="358437683" sldId="364"/>
            <ac:grpSpMk id="41" creationId="{AF36E238-8648-4657-88DD-0DD776816AE0}"/>
          </ac:grpSpMkLst>
        </pc:grpChg>
        <pc:picChg chg="del">
          <ac:chgData name="Mei Collins" userId="f58710cf-9b7c-4342-a50c-dd3de50b0186" providerId="ADAL" clId="{2F479B8D-1DF8-4347-A881-CFB7245C646D}" dt="2022-09-21T15:52:39.277" v="2272" actId="478"/>
          <ac:picMkLst>
            <pc:docMk/>
            <pc:sldMk cId="358437683" sldId="364"/>
            <ac:picMk id="23" creationId="{B398984B-C4CE-42B2-9ACF-AAB4BAD9F65C}"/>
          </ac:picMkLst>
        </pc:picChg>
      </pc:sldChg>
      <pc:sldChg chg="delCm modCm modNotesTx">
        <pc:chgData name="Mei Collins" userId="f58710cf-9b7c-4342-a50c-dd3de50b0186" providerId="ADAL" clId="{2F479B8D-1DF8-4347-A881-CFB7245C646D}" dt="2022-09-20T18:07:08.493" v="74"/>
        <pc:sldMkLst>
          <pc:docMk/>
          <pc:sldMk cId="2210871104" sldId="372"/>
        </pc:sldMkLst>
      </pc:sldChg>
      <pc:sldChg chg="delCm modCm modNotesTx">
        <pc:chgData name="Mei Collins" userId="f58710cf-9b7c-4342-a50c-dd3de50b0186" providerId="ADAL" clId="{2F479B8D-1DF8-4347-A881-CFB7245C646D}" dt="2022-09-20T18:08:42.979" v="90" actId="20577"/>
        <pc:sldMkLst>
          <pc:docMk/>
          <pc:sldMk cId="3472730120" sldId="373"/>
        </pc:sldMkLst>
      </pc:sldChg>
      <pc:sldChg chg="modSp mod delCm modCm modNotesTx">
        <pc:chgData name="Mei Collins" userId="f58710cf-9b7c-4342-a50c-dd3de50b0186" providerId="ADAL" clId="{2F479B8D-1DF8-4347-A881-CFB7245C646D}" dt="2022-09-27T20:37:07.070" v="2475"/>
        <pc:sldMkLst>
          <pc:docMk/>
          <pc:sldMk cId="1394357502" sldId="385"/>
        </pc:sldMkLst>
        <pc:spChg chg="mod">
          <ac:chgData name="Mei Collins" userId="f58710cf-9b7c-4342-a50c-dd3de50b0186" providerId="ADAL" clId="{2F479B8D-1DF8-4347-A881-CFB7245C646D}" dt="2022-09-20T18:36:51.752" v="912" actId="20577"/>
          <ac:spMkLst>
            <pc:docMk/>
            <pc:sldMk cId="1394357502" sldId="385"/>
            <ac:spMk id="3" creationId="{BB52EBBA-A1F3-4A47-8CA6-6B1BA2C90527}"/>
          </ac:spMkLst>
        </pc:spChg>
      </pc:sldChg>
      <pc:sldChg chg="addSp delSp modSp del mod modCm">
        <pc:chgData name="Mei Collins" userId="f58710cf-9b7c-4342-a50c-dd3de50b0186" providerId="ADAL" clId="{2F479B8D-1DF8-4347-A881-CFB7245C646D}" dt="2022-09-20T19:19:03.560" v="2268" actId="47"/>
        <pc:sldMkLst>
          <pc:docMk/>
          <pc:sldMk cId="3591309224" sldId="1079"/>
        </pc:sldMkLst>
        <pc:spChg chg="add del mod">
          <ac:chgData name="Mei Collins" userId="f58710cf-9b7c-4342-a50c-dd3de50b0186" providerId="ADAL" clId="{2F479B8D-1DF8-4347-A881-CFB7245C646D}" dt="2022-09-20T18:11:56.330" v="152" actId="478"/>
          <ac:spMkLst>
            <pc:docMk/>
            <pc:sldMk cId="3591309224" sldId="1079"/>
            <ac:spMk id="4" creationId="{F304744C-78C8-9A30-1DA2-A42FB296B69A}"/>
          </ac:spMkLst>
        </pc:spChg>
        <pc:spChg chg="del mod">
          <ac:chgData name="Mei Collins" userId="f58710cf-9b7c-4342-a50c-dd3de50b0186" providerId="ADAL" clId="{2F479B8D-1DF8-4347-A881-CFB7245C646D}" dt="2022-09-20T18:11:53.708" v="151" actId="478"/>
          <ac:spMkLst>
            <pc:docMk/>
            <pc:sldMk cId="3591309224" sldId="1079"/>
            <ac:spMk id="805891" creationId="{00000000-0000-0000-0000-000000000000}"/>
          </ac:spMkLst>
        </pc:spChg>
        <pc:graphicFrameChg chg="add mod modGraphic">
          <ac:chgData name="Mei Collins" userId="f58710cf-9b7c-4342-a50c-dd3de50b0186" providerId="ADAL" clId="{2F479B8D-1DF8-4347-A881-CFB7245C646D}" dt="2022-09-20T18:12:23.033" v="162" actId="1036"/>
          <ac:graphicFrameMkLst>
            <pc:docMk/>
            <pc:sldMk cId="3591309224" sldId="1079"/>
            <ac:graphicFrameMk id="2" creationId="{459C17DD-6051-0D17-7AD6-EC2F8A586CBE}"/>
          </ac:graphicFrameMkLst>
        </pc:graphicFrameChg>
      </pc:sldChg>
      <pc:sldChg chg="add">
        <pc:chgData name="Mei Collins" userId="f58710cf-9b7c-4342-a50c-dd3de50b0186" providerId="ADAL" clId="{2F479B8D-1DF8-4347-A881-CFB7245C646D}" dt="2022-09-27T02:07:39.950" v="2473"/>
        <pc:sldMkLst>
          <pc:docMk/>
          <pc:sldMk cId="2631447854" sldId="1098"/>
        </pc:sldMkLst>
      </pc:sldChg>
      <pc:sldChg chg="modNotesTx">
        <pc:chgData name="Mei Collins" userId="f58710cf-9b7c-4342-a50c-dd3de50b0186" providerId="ADAL" clId="{2F479B8D-1DF8-4347-A881-CFB7245C646D}" dt="2022-09-27T20:37:22.669" v="2483" actId="20577"/>
        <pc:sldMkLst>
          <pc:docMk/>
          <pc:sldMk cId="4090068793" sldId="1099"/>
        </pc:sldMkLst>
      </pc:sldChg>
      <pc:sldChg chg="modSp mod delCm modCm modNotesTx">
        <pc:chgData name="Mei Collins" userId="f58710cf-9b7c-4342-a50c-dd3de50b0186" providerId="ADAL" clId="{2F479B8D-1DF8-4347-A881-CFB7245C646D}" dt="2022-09-27T20:37:53.361" v="2485"/>
        <pc:sldMkLst>
          <pc:docMk/>
          <pc:sldMk cId="3044128053" sldId="1100"/>
        </pc:sldMkLst>
        <pc:spChg chg="mod">
          <ac:chgData name="Mei Collins" userId="f58710cf-9b7c-4342-a50c-dd3de50b0186" providerId="ADAL" clId="{2F479B8D-1DF8-4347-A881-CFB7245C646D}" dt="2022-09-20T18:39:38.985" v="1135" actId="20577"/>
          <ac:spMkLst>
            <pc:docMk/>
            <pc:sldMk cId="3044128053" sldId="1100"/>
            <ac:spMk id="2" creationId="{DE2CED02-4E07-F579-F6DC-1356B6261E22}"/>
          </ac:spMkLst>
        </pc:spChg>
        <pc:spChg chg="mod">
          <ac:chgData name="Mei Collins" userId="f58710cf-9b7c-4342-a50c-dd3de50b0186" providerId="ADAL" clId="{2F479B8D-1DF8-4347-A881-CFB7245C646D}" dt="2022-09-20T19:02:26.320" v="2021" actId="1036"/>
          <ac:spMkLst>
            <pc:docMk/>
            <pc:sldMk cId="3044128053" sldId="1100"/>
            <ac:spMk id="3" creationId="{E9C1A3B5-F6B9-E973-FB16-0FADDEE448F2}"/>
          </ac:spMkLst>
        </pc:spChg>
        <pc:graphicFrameChg chg="mod modGraphic">
          <ac:chgData name="Mei Collins" userId="f58710cf-9b7c-4342-a50c-dd3de50b0186" providerId="ADAL" clId="{2F479B8D-1DF8-4347-A881-CFB7245C646D}" dt="2022-09-20T19:09:20.616" v="2111" actId="255"/>
          <ac:graphicFrameMkLst>
            <pc:docMk/>
            <pc:sldMk cId="3044128053" sldId="1100"/>
            <ac:graphicFrameMk id="9" creationId="{E256A222-38B9-2550-D06C-C2935600B83C}"/>
          </ac:graphicFrameMkLst>
        </pc:graphicFrameChg>
      </pc:sldChg>
      <pc:sldChg chg="modSp mod ord delCm modCm">
        <pc:chgData name="Mei Collins" userId="f58710cf-9b7c-4342-a50c-dd3de50b0186" providerId="ADAL" clId="{2F479B8D-1DF8-4347-A881-CFB7245C646D}" dt="2022-09-27T20:38:23.443" v="2488" actId="13926"/>
        <pc:sldMkLst>
          <pc:docMk/>
          <pc:sldMk cId="1240553044" sldId="1101"/>
        </pc:sldMkLst>
        <pc:spChg chg="mod">
          <ac:chgData name="Mei Collins" userId="f58710cf-9b7c-4342-a50c-dd3de50b0186" providerId="ADAL" clId="{2F479B8D-1DF8-4347-A881-CFB7245C646D}" dt="2022-09-27T20:38:23.443" v="2488" actId="13926"/>
          <ac:spMkLst>
            <pc:docMk/>
            <pc:sldMk cId="1240553044" sldId="1101"/>
            <ac:spMk id="3" creationId="{E839E0A2-C6E0-898D-984F-26FB22157087}"/>
          </ac:spMkLst>
        </pc:spChg>
      </pc:sldChg>
      <pc:sldChg chg="modSp mod">
        <pc:chgData name="Mei Collins" userId="f58710cf-9b7c-4342-a50c-dd3de50b0186" providerId="ADAL" clId="{2F479B8D-1DF8-4347-A881-CFB7245C646D}" dt="2022-09-27T20:38:19.700" v="2487" actId="13926"/>
        <pc:sldMkLst>
          <pc:docMk/>
          <pc:sldMk cId="1655656198" sldId="1102"/>
        </pc:sldMkLst>
        <pc:spChg chg="mod">
          <ac:chgData name="Mei Collins" userId="f58710cf-9b7c-4342-a50c-dd3de50b0186" providerId="ADAL" clId="{2F479B8D-1DF8-4347-A881-CFB7245C646D}" dt="2022-09-20T19:11:31.436" v="2121" actId="20577"/>
          <ac:spMkLst>
            <pc:docMk/>
            <pc:sldMk cId="1655656198" sldId="1102"/>
            <ac:spMk id="2" creationId="{957C887A-B0F3-A990-FA49-F5642F71C934}"/>
          </ac:spMkLst>
        </pc:spChg>
        <pc:spChg chg="mod">
          <ac:chgData name="Mei Collins" userId="f58710cf-9b7c-4342-a50c-dd3de50b0186" providerId="ADAL" clId="{2F479B8D-1DF8-4347-A881-CFB7245C646D}" dt="2022-09-27T20:38:19.700" v="2487" actId="13926"/>
          <ac:spMkLst>
            <pc:docMk/>
            <pc:sldMk cId="1655656198" sldId="1102"/>
            <ac:spMk id="3" creationId="{8C2E5EB8-397B-AF82-9BD0-902ADF70B311}"/>
          </ac:spMkLst>
        </pc:spChg>
      </pc:sldChg>
      <pc:sldChg chg="modSp mod">
        <pc:chgData name="Mei Collins" userId="f58710cf-9b7c-4342-a50c-dd3de50b0186" providerId="ADAL" clId="{2F479B8D-1DF8-4347-A881-CFB7245C646D}" dt="2022-09-27T20:38:15.839" v="2486" actId="13926"/>
        <pc:sldMkLst>
          <pc:docMk/>
          <pc:sldMk cId="2928558314" sldId="1103"/>
        </pc:sldMkLst>
        <pc:spChg chg="mod">
          <ac:chgData name="Mei Collins" userId="f58710cf-9b7c-4342-a50c-dd3de50b0186" providerId="ADAL" clId="{2F479B8D-1DF8-4347-A881-CFB7245C646D}" dt="2022-09-20T19:11:41.261" v="2122" actId="13926"/>
          <ac:spMkLst>
            <pc:docMk/>
            <pc:sldMk cId="2928558314" sldId="1103"/>
            <ac:spMk id="2" creationId="{90505F0F-3E7F-9B2B-2978-66F732090AE0}"/>
          </ac:spMkLst>
        </pc:spChg>
        <pc:spChg chg="mod">
          <ac:chgData name="Mei Collins" userId="f58710cf-9b7c-4342-a50c-dd3de50b0186" providerId="ADAL" clId="{2F479B8D-1DF8-4347-A881-CFB7245C646D}" dt="2022-09-27T20:38:15.839" v="2486" actId="13926"/>
          <ac:spMkLst>
            <pc:docMk/>
            <pc:sldMk cId="2928558314" sldId="1103"/>
            <ac:spMk id="3" creationId="{C3097ACE-8C1E-D235-5B50-251FA524F186}"/>
          </ac:spMkLst>
        </pc:spChg>
      </pc:sldChg>
      <pc:sldChg chg="modSp mod modCm modNotesTx">
        <pc:chgData name="Mei Collins" userId="f58710cf-9b7c-4342-a50c-dd3de50b0186" providerId="ADAL" clId="{2F479B8D-1DF8-4347-A881-CFB7245C646D}" dt="2022-09-20T19:15:38.708" v="2217" actId="20577"/>
        <pc:sldMkLst>
          <pc:docMk/>
          <pc:sldMk cId="497136970" sldId="1104"/>
        </pc:sldMkLst>
        <pc:spChg chg="mod">
          <ac:chgData name="Mei Collins" userId="f58710cf-9b7c-4342-a50c-dd3de50b0186" providerId="ADAL" clId="{2F479B8D-1DF8-4347-A881-CFB7245C646D}" dt="2022-09-20T19:14:26.434" v="2212" actId="20577"/>
          <ac:spMkLst>
            <pc:docMk/>
            <pc:sldMk cId="497136970" sldId="1104"/>
            <ac:spMk id="801794" creationId="{00000000-0000-0000-0000-000000000000}"/>
          </ac:spMkLst>
        </pc:spChg>
        <pc:spChg chg="mod">
          <ac:chgData name="Mei Collins" userId="f58710cf-9b7c-4342-a50c-dd3de50b0186" providerId="ADAL" clId="{2F479B8D-1DF8-4347-A881-CFB7245C646D}" dt="2022-09-20T19:14:34.753" v="2214" actId="15"/>
          <ac:spMkLst>
            <pc:docMk/>
            <pc:sldMk cId="497136970" sldId="1104"/>
            <ac:spMk id="801795" creationId="{00000000-0000-0000-0000-000000000000}"/>
          </ac:spMkLst>
        </pc:spChg>
      </pc:sldChg>
      <pc:sldChg chg="addSp delSp modSp new mod ord">
        <pc:chgData name="Mei Collins" userId="f58710cf-9b7c-4342-a50c-dd3de50b0186" providerId="ADAL" clId="{2F479B8D-1DF8-4347-A881-CFB7245C646D}" dt="2022-09-20T18:49:28.519" v="1423" actId="14100"/>
        <pc:sldMkLst>
          <pc:docMk/>
          <pc:sldMk cId="2532496204" sldId="1106"/>
        </pc:sldMkLst>
        <pc:spChg chg="mod">
          <ac:chgData name="Mei Collins" userId="f58710cf-9b7c-4342-a50c-dd3de50b0186" providerId="ADAL" clId="{2F479B8D-1DF8-4347-A881-CFB7245C646D}" dt="2022-09-20T18:49:01.213" v="1408" actId="1035"/>
          <ac:spMkLst>
            <pc:docMk/>
            <pc:sldMk cId="2532496204" sldId="1106"/>
            <ac:spMk id="2" creationId="{6607EA64-9109-2940-3658-0508877A89DB}"/>
          </ac:spMkLst>
        </pc:spChg>
        <pc:spChg chg="del">
          <ac:chgData name="Mei Collins" userId="f58710cf-9b7c-4342-a50c-dd3de50b0186" providerId="ADAL" clId="{2F479B8D-1DF8-4347-A881-CFB7245C646D}" dt="2022-09-20T18:48:23.658" v="1376" actId="478"/>
          <ac:spMkLst>
            <pc:docMk/>
            <pc:sldMk cId="2532496204" sldId="1106"/>
            <ac:spMk id="3" creationId="{F94047EE-CCA0-82DF-8CBB-87423D877200}"/>
          </ac:spMkLst>
        </pc:spChg>
        <pc:spChg chg="add mod">
          <ac:chgData name="Mei Collins" userId="f58710cf-9b7c-4342-a50c-dd3de50b0186" providerId="ADAL" clId="{2F479B8D-1DF8-4347-A881-CFB7245C646D}" dt="2022-09-20T18:49:22.683" v="1422"/>
          <ac:spMkLst>
            <pc:docMk/>
            <pc:sldMk cId="2532496204" sldId="1106"/>
            <ac:spMk id="6" creationId="{5AD2888E-CBC9-00C3-6C46-26FEB1035AAC}"/>
          </ac:spMkLst>
        </pc:spChg>
        <pc:graphicFrameChg chg="add mod modGraphic">
          <ac:chgData name="Mei Collins" userId="f58710cf-9b7c-4342-a50c-dd3de50b0186" providerId="ADAL" clId="{2F479B8D-1DF8-4347-A881-CFB7245C646D}" dt="2022-09-20T18:49:28.519" v="1423" actId="14100"/>
          <ac:graphicFrameMkLst>
            <pc:docMk/>
            <pc:sldMk cId="2532496204" sldId="1106"/>
            <ac:graphicFrameMk id="5" creationId="{D6559D95-FD3F-59DF-1CDB-D624A4FD27DF}"/>
          </ac:graphicFrameMkLst>
        </pc:graphicFrameChg>
      </pc:sldChg>
      <pc:sldChg chg="modSp add mod ord delCm modCm">
        <pc:chgData name="Mei Collins" userId="f58710cf-9b7c-4342-a50c-dd3de50b0186" providerId="ADAL" clId="{2F479B8D-1DF8-4347-A881-CFB7245C646D}" dt="2022-09-27T20:38:27.891" v="2489" actId="13926"/>
        <pc:sldMkLst>
          <pc:docMk/>
          <pc:sldMk cId="2822961310" sldId="1107"/>
        </pc:sldMkLst>
        <pc:spChg chg="mod">
          <ac:chgData name="Mei Collins" userId="f58710cf-9b7c-4342-a50c-dd3de50b0186" providerId="ADAL" clId="{2F479B8D-1DF8-4347-A881-CFB7245C646D}" dt="2022-09-20T18:45:38.937" v="1299" actId="20577"/>
          <ac:spMkLst>
            <pc:docMk/>
            <pc:sldMk cId="2822961310" sldId="1107"/>
            <ac:spMk id="2" creationId="{5AA8A53F-6E50-448E-921E-2A9CE4D07952}"/>
          </ac:spMkLst>
        </pc:spChg>
        <pc:spChg chg="mod">
          <ac:chgData name="Mei Collins" userId="f58710cf-9b7c-4342-a50c-dd3de50b0186" providerId="ADAL" clId="{2F479B8D-1DF8-4347-A881-CFB7245C646D}" dt="2022-09-27T20:38:27.891" v="2489" actId="13926"/>
          <ac:spMkLst>
            <pc:docMk/>
            <pc:sldMk cId="2822961310" sldId="1107"/>
            <ac:spMk id="3" creationId="{E839E0A2-C6E0-898D-984F-26FB22157087}"/>
          </ac:spMkLst>
        </pc:spChg>
      </pc:sldChg>
      <pc:sldChg chg="modSp add mod delCm modCm modNotesTx">
        <pc:chgData name="Mei Collins" userId="f58710cf-9b7c-4342-a50c-dd3de50b0186" providerId="ADAL" clId="{2F479B8D-1DF8-4347-A881-CFB7245C646D}" dt="2022-09-20T19:18:45.274" v="2265" actId="1036"/>
        <pc:sldMkLst>
          <pc:docMk/>
          <pc:sldMk cId="429269750" sldId="1108"/>
        </pc:sldMkLst>
        <pc:spChg chg="mod">
          <ac:chgData name="Mei Collins" userId="f58710cf-9b7c-4342-a50c-dd3de50b0186" providerId="ADAL" clId="{2F479B8D-1DF8-4347-A881-CFB7245C646D}" dt="2022-09-20T19:18:45.274" v="2265" actId="1036"/>
          <ac:spMkLst>
            <pc:docMk/>
            <pc:sldMk cId="429269750" sldId="1108"/>
            <ac:spMk id="3" creationId="{01901F62-4BAB-4E1C-B724-4AD0883529AB}"/>
          </ac:spMkLst>
        </pc:spChg>
      </pc:sldChg>
      <pc:sldChg chg="add del">
        <pc:chgData name="Mei Collins" userId="f58710cf-9b7c-4342-a50c-dd3de50b0186" providerId="ADAL" clId="{2F479B8D-1DF8-4347-A881-CFB7245C646D}" dt="2022-09-20T18:48:27.074" v="1378"/>
        <pc:sldMkLst>
          <pc:docMk/>
          <pc:sldMk cId="3736518035" sldId="1108"/>
        </pc:sldMkLst>
      </pc:sldChg>
    </pc:docChg>
  </pc:docChgLst>
  <pc:docChgLst>
    <pc:chgData name="Henry Roman" userId="28722cf9-7dac-4dc0-9220-e312c8ae96af" providerId="ADAL" clId="{9C5CC639-9886-724E-9F17-8629BDA8D0A9}"/>
    <pc:docChg chg="modSld">
      <pc:chgData name="Henry Roman" userId="28722cf9-7dac-4dc0-9220-e312c8ae96af" providerId="ADAL" clId="{9C5CC639-9886-724E-9F17-8629BDA8D0A9}" dt="2022-09-19T20:20:14.141" v="45"/>
      <pc:docMkLst>
        <pc:docMk/>
      </pc:docMkLst>
      <pc:sldChg chg="addCm">
        <pc:chgData name="Henry Roman" userId="28722cf9-7dac-4dc0-9220-e312c8ae96af" providerId="ADAL" clId="{9C5CC639-9886-724E-9F17-8629BDA8D0A9}" dt="2022-09-19T20:20:14.141" v="45"/>
        <pc:sldMkLst>
          <pc:docMk/>
          <pc:sldMk cId="3435529401" sldId="264"/>
        </pc:sldMkLst>
      </pc:sldChg>
      <pc:sldChg chg="modSp mod">
        <pc:chgData name="Henry Roman" userId="28722cf9-7dac-4dc0-9220-e312c8ae96af" providerId="ADAL" clId="{9C5CC639-9886-724E-9F17-8629BDA8D0A9}" dt="2022-09-19T19:49:37.254" v="17" actId="122"/>
        <pc:sldMkLst>
          <pc:docMk/>
          <pc:sldMk cId="3463063590" sldId="268"/>
        </pc:sldMkLst>
        <pc:spChg chg="mod">
          <ac:chgData name="Henry Roman" userId="28722cf9-7dac-4dc0-9220-e312c8ae96af" providerId="ADAL" clId="{9C5CC639-9886-724E-9F17-8629BDA8D0A9}" dt="2022-09-19T19:49:37.254" v="17" actId="122"/>
          <ac:spMkLst>
            <pc:docMk/>
            <pc:sldMk cId="3463063590" sldId="268"/>
            <ac:spMk id="2" creationId="{80F8BE1D-A40A-7359-B861-E27F39AF2947}"/>
          </ac:spMkLst>
        </pc:spChg>
      </pc:sldChg>
      <pc:sldChg chg="addCm">
        <pc:chgData name="Henry Roman" userId="28722cf9-7dac-4dc0-9220-e312c8ae96af" providerId="ADAL" clId="{9C5CC639-9886-724E-9F17-8629BDA8D0A9}" dt="2022-09-19T20:04:24.666" v="37"/>
        <pc:sldMkLst>
          <pc:docMk/>
          <pc:sldMk cId="3622249494" sldId="361"/>
        </pc:sldMkLst>
      </pc:sldChg>
      <pc:sldChg chg="addCm">
        <pc:chgData name="Henry Roman" userId="28722cf9-7dac-4dc0-9220-e312c8ae96af" providerId="ADAL" clId="{9C5CC639-9886-724E-9F17-8629BDA8D0A9}" dt="2022-09-19T20:07:45.421" v="38"/>
        <pc:sldMkLst>
          <pc:docMk/>
          <pc:sldMk cId="358437683" sldId="364"/>
        </pc:sldMkLst>
      </pc:sldChg>
      <pc:sldChg chg="addCm modNotes">
        <pc:chgData name="Henry Roman" userId="28722cf9-7dac-4dc0-9220-e312c8ae96af" providerId="ADAL" clId="{9C5CC639-9886-724E-9F17-8629BDA8D0A9}" dt="2022-09-19T19:55:24.798" v="34"/>
        <pc:sldMkLst>
          <pc:docMk/>
          <pc:sldMk cId="2210871104" sldId="372"/>
        </pc:sldMkLst>
      </pc:sldChg>
      <pc:sldChg chg="addCm">
        <pc:chgData name="Henry Roman" userId="28722cf9-7dac-4dc0-9220-e312c8ae96af" providerId="ADAL" clId="{9C5CC639-9886-724E-9F17-8629BDA8D0A9}" dt="2022-09-19T19:55:55.306" v="35"/>
        <pc:sldMkLst>
          <pc:docMk/>
          <pc:sldMk cId="3472730120" sldId="373"/>
        </pc:sldMkLst>
      </pc:sldChg>
      <pc:sldChg chg="addCm">
        <pc:chgData name="Henry Roman" userId="28722cf9-7dac-4dc0-9220-e312c8ae96af" providerId="ADAL" clId="{9C5CC639-9886-724E-9F17-8629BDA8D0A9}" dt="2022-09-19T20:09:49.759" v="39"/>
        <pc:sldMkLst>
          <pc:docMk/>
          <pc:sldMk cId="1394357502" sldId="385"/>
        </pc:sldMkLst>
      </pc:sldChg>
      <pc:sldChg chg="addCm">
        <pc:chgData name="Henry Roman" userId="28722cf9-7dac-4dc0-9220-e312c8ae96af" providerId="ADAL" clId="{9C5CC639-9886-724E-9F17-8629BDA8D0A9}" dt="2022-09-19T19:59:50.897" v="36"/>
        <pc:sldMkLst>
          <pc:docMk/>
          <pc:sldMk cId="3591309224" sldId="1079"/>
        </pc:sldMkLst>
      </pc:sldChg>
      <pc:sldChg chg="addCm">
        <pc:chgData name="Henry Roman" userId="28722cf9-7dac-4dc0-9220-e312c8ae96af" providerId="ADAL" clId="{9C5CC639-9886-724E-9F17-8629BDA8D0A9}" dt="2022-09-19T20:16:07.433" v="41"/>
        <pc:sldMkLst>
          <pc:docMk/>
          <pc:sldMk cId="3044128053" sldId="1100"/>
        </pc:sldMkLst>
      </pc:sldChg>
      <pc:sldChg chg="modSp mod addCm">
        <pc:chgData name="Henry Roman" userId="28722cf9-7dac-4dc0-9220-e312c8ae96af" providerId="ADAL" clId="{9C5CC639-9886-724E-9F17-8629BDA8D0A9}" dt="2022-09-19T20:16:50.520" v="43"/>
        <pc:sldMkLst>
          <pc:docMk/>
          <pc:sldMk cId="1240553044" sldId="1101"/>
        </pc:sldMkLst>
        <pc:spChg chg="mod">
          <ac:chgData name="Henry Roman" userId="28722cf9-7dac-4dc0-9220-e312c8ae96af" providerId="ADAL" clId="{9C5CC639-9886-724E-9F17-8629BDA8D0A9}" dt="2022-09-19T20:16:29.805" v="42" actId="13926"/>
          <ac:spMkLst>
            <pc:docMk/>
            <pc:sldMk cId="1240553044" sldId="1101"/>
            <ac:spMk id="2" creationId="{5AA8A53F-6E50-448E-921E-2A9CE4D07952}"/>
          </ac:spMkLst>
        </pc:spChg>
      </pc:sldChg>
      <pc:sldChg chg="addCm">
        <pc:chgData name="Henry Roman" userId="28722cf9-7dac-4dc0-9220-e312c8ae96af" providerId="ADAL" clId="{9C5CC639-9886-724E-9F17-8629BDA8D0A9}" dt="2022-09-19T20:19:46.701" v="44"/>
        <pc:sldMkLst>
          <pc:docMk/>
          <pc:sldMk cId="497136970" sldId="1104"/>
        </pc:sldMkLst>
      </pc:sldChg>
    </pc:docChg>
  </pc:docChgLst>
  <pc:docChgLst>
    <pc:chgData name="Mei Collins" userId="f58710cf-9b7c-4342-a50c-dd3de50b0186" providerId="ADAL" clId="{FFE03358-179F-4B89-AEF3-1B4872A2DF1A}"/>
    <pc:docChg chg="undo custSel addSld modSld">
      <pc:chgData name="Mei Collins" userId="f58710cf-9b7c-4342-a50c-dd3de50b0186" providerId="ADAL" clId="{FFE03358-179F-4B89-AEF3-1B4872A2DF1A}" dt="2022-12-28T17:20:32.086" v="44"/>
      <pc:docMkLst>
        <pc:docMk/>
      </pc:docMkLst>
      <pc:sldChg chg="modSp mod modCm">
        <pc:chgData name="Mei Collins" userId="f58710cf-9b7c-4342-a50c-dd3de50b0186" providerId="ADAL" clId="{FFE03358-179F-4B89-AEF3-1B4872A2DF1A}" dt="2022-12-27T20:08:24.401" v="43"/>
        <pc:sldMkLst>
          <pc:docMk/>
          <pc:sldMk cId="497136970" sldId="1104"/>
        </pc:sldMkLst>
        <pc:spChg chg="mod">
          <ac:chgData name="Mei Collins" userId="f58710cf-9b7c-4342-a50c-dd3de50b0186" providerId="ADAL" clId="{FFE03358-179F-4B89-AEF3-1B4872A2DF1A}" dt="2022-12-27T20:08:08.090" v="42" actId="20577"/>
          <ac:spMkLst>
            <pc:docMk/>
            <pc:sldMk cId="497136970" sldId="1104"/>
            <ac:spMk id="801794" creationId="{00000000-0000-0000-0000-000000000000}"/>
          </ac:spMkLst>
        </pc:spChg>
      </pc:sldChg>
      <pc:sldChg chg="modSp mod modCm">
        <pc:chgData name="Mei Collins" userId="f58710cf-9b7c-4342-a50c-dd3de50b0186" providerId="ADAL" clId="{FFE03358-179F-4B89-AEF3-1B4872A2DF1A}" dt="2022-12-27T20:07:56.331" v="26"/>
        <pc:sldMkLst>
          <pc:docMk/>
          <pc:sldMk cId="2532496204" sldId="1106"/>
        </pc:sldMkLst>
        <pc:spChg chg="mod">
          <ac:chgData name="Mei Collins" userId="f58710cf-9b7c-4342-a50c-dd3de50b0186" providerId="ADAL" clId="{FFE03358-179F-4B89-AEF3-1B4872A2DF1A}" dt="2022-12-27T20:07:00.471" v="19" actId="1038"/>
          <ac:spMkLst>
            <pc:docMk/>
            <pc:sldMk cId="2532496204" sldId="1106"/>
            <ac:spMk id="6" creationId="{5AD2888E-CBC9-00C3-6C46-26FEB1035AAC}"/>
          </ac:spMkLst>
        </pc:spChg>
        <pc:graphicFrameChg chg="mod modGraphic">
          <ac:chgData name="Mei Collins" userId="f58710cf-9b7c-4342-a50c-dd3de50b0186" providerId="ADAL" clId="{FFE03358-179F-4B89-AEF3-1B4872A2DF1A}" dt="2022-12-27T20:07:52.834" v="25" actId="1076"/>
          <ac:graphicFrameMkLst>
            <pc:docMk/>
            <pc:sldMk cId="2532496204" sldId="1106"/>
            <ac:graphicFrameMk id="5" creationId="{D6559D95-FD3F-59DF-1CDB-D624A4FD27DF}"/>
          </ac:graphicFrameMkLst>
        </pc:graphicFrameChg>
      </pc:sldChg>
      <pc:sldChg chg="add">
        <pc:chgData name="Mei Collins" userId="f58710cf-9b7c-4342-a50c-dd3de50b0186" providerId="ADAL" clId="{FFE03358-179F-4B89-AEF3-1B4872A2DF1A}" dt="2022-12-28T17:20:32.086" v="44"/>
        <pc:sldMkLst>
          <pc:docMk/>
          <pc:sldMk cId="51279317" sldId="1109"/>
        </pc:sldMkLst>
      </pc:sldChg>
    </pc:docChg>
  </pc:docChgLst>
  <pc:docChgLst>
    <pc:chgData name="Henry Roman" userId="S::hroman@indecon.com::28722cf9-7dac-4dc0-9220-e312c8ae96af" providerId="AD" clId="Web-{0FED9893-C385-CDB0-AA3F-1206369CB395}"/>
    <pc:docChg chg="modSld">
      <pc:chgData name="Henry Roman" userId="S::hroman@indecon.com::28722cf9-7dac-4dc0-9220-e312c8ae96af" providerId="AD" clId="Web-{0FED9893-C385-CDB0-AA3F-1206369CB395}" dt="2022-09-19T19:49:03.054" v="6" actId="20577"/>
      <pc:docMkLst>
        <pc:docMk/>
      </pc:docMkLst>
      <pc:sldChg chg="modSp">
        <pc:chgData name="Henry Roman" userId="S::hroman@indecon.com::28722cf9-7dac-4dc0-9220-e312c8ae96af" providerId="AD" clId="Web-{0FED9893-C385-CDB0-AA3F-1206369CB395}" dt="2022-09-19T19:49:03.054" v="6" actId="20577"/>
        <pc:sldMkLst>
          <pc:docMk/>
          <pc:sldMk cId="3463063590" sldId="268"/>
        </pc:sldMkLst>
        <pc:spChg chg="mod">
          <ac:chgData name="Henry Roman" userId="S::hroman@indecon.com::28722cf9-7dac-4dc0-9220-e312c8ae96af" providerId="AD" clId="Web-{0FED9893-C385-CDB0-AA3F-1206369CB395}" dt="2022-09-19T19:49:03.054" v="6" actId="20577"/>
          <ac:spMkLst>
            <pc:docMk/>
            <pc:sldMk cId="3463063590" sldId="268"/>
            <ac:spMk id="2" creationId="{80F8BE1D-A40A-7359-B861-E27F39AF2947}"/>
          </ac:spMkLst>
        </pc:spChg>
      </pc:sldChg>
    </pc:docChg>
  </pc:docChgLst>
  <pc:docChgLst>
    <pc:chgData name="Mei Collins" userId="f58710cf-9b7c-4342-a50c-dd3de50b0186" providerId="ADAL" clId="{E91B4994-2C56-48C5-A9AE-33AEFCB66ECD}"/>
    <pc:docChg chg="modSld">
      <pc:chgData name="Mei Collins" userId="f58710cf-9b7c-4342-a50c-dd3de50b0186" providerId="ADAL" clId="{E91B4994-2C56-48C5-A9AE-33AEFCB66ECD}" dt="2023-03-06T20:09:13.489" v="35"/>
      <pc:docMkLst>
        <pc:docMk/>
      </pc:docMkLst>
      <pc:sldChg chg="modCm">
        <pc:chgData name="Mei Collins" userId="f58710cf-9b7c-4342-a50c-dd3de50b0186" providerId="ADAL" clId="{E91B4994-2C56-48C5-A9AE-33AEFCB66ECD}" dt="2023-03-06T20:09:13.489" v="35"/>
        <pc:sldMkLst>
          <pc:docMk/>
          <pc:sldMk cId="1320238364" sldId="267"/>
        </pc:sldMkLst>
      </pc:sldChg>
      <pc:sldChg chg="modSp mod">
        <pc:chgData name="Mei Collins" userId="f58710cf-9b7c-4342-a50c-dd3de50b0186" providerId="ADAL" clId="{E91B4994-2C56-48C5-A9AE-33AEFCB66ECD}" dt="2023-03-06T20:04:46.643" v="10" actId="20577"/>
        <pc:sldMkLst>
          <pc:docMk/>
          <pc:sldMk cId="3680338175" sldId="1096"/>
        </pc:sldMkLst>
        <pc:spChg chg="mod">
          <ac:chgData name="Mei Collins" userId="f58710cf-9b7c-4342-a50c-dd3de50b0186" providerId="ADAL" clId="{E91B4994-2C56-48C5-A9AE-33AEFCB66ECD}" dt="2023-03-06T20:04:46.643" v="10" actId="20577"/>
          <ac:spMkLst>
            <pc:docMk/>
            <pc:sldMk cId="3680338175" sldId="1096"/>
            <ac:spMk id="2" creationId="{A83C6398-40FC-99A7-C67A-A295A035C9FA}"/>
          </ac:spMkLst>
        </pc:spChg>
      </pc:sldChg>
      <pc:sldChg chg="modSp mod">
        <pc:chgData name="Mei Collins" userId="f58710cf-9b7c-4342-a50c-dd3de50b0186" providerId="ADAL" clId="{E91B4994-2C56-48C5-A9AE-33AEFCB66ECD}" dt="2023-03-06T20:05:06.745" v="34" actId="20577"/>
        <pc:sldMkLst>
          <pc:docMk/>
          <pc:sldMk cId="1751002066" sldId="1097"/>
        </pc:sldMkLst>
        <pc:spChg chg="mod">
          <ac:chgData name="Mei Collins" userId="f58710cf-9b7c-4342-a50c-dd3de50b0186" providerId="ADAL" clId="{E91B4994-2C56-48C5-A9AE-33AEFCB66ECD}" dt="2023-03-06T20:05:06.745" v="34" actId="20577"/>
          <ac:spMkLst>
            <pc:docMk/>
            <pc:sldMk cId="1751002066" sldId="1097"/>
            <ac:spMk id="2" creationId="{AECAD71A-ADA4-2108-1377-1F0193B8B6A9}"/>
          </ac:spMkLst>
        </pc:spChg>
      </pc:sldChg>
      <pc:sldChg chg="modSp mod">
        <pc:chgData name="Mei Collins" userId="f58710cf-9b7c-4342-a50c-dd3de50b0186" providerId="ADAL" clId="{E91B4994-2C56-48C5-A9AE-33AEFCB66ECD}" dt="2023-03-06T20:04:57.174" v="21" actId="20577"/>
        <pc:sldMkLst>
          <pc:docMk/>
          <pc:sldMk cId="2812762597" sldId="1105"/>
        </pc:sldMkLst>
        <pc:spChg chg="mod">
          <ac:chgData name="Mei Collins" userId="f58710cf-9b7c-4342-a50c-dd3de50b0186" providerId="ADAL" clId="{E91B4994-2C56-48C5-A9AE-33AEFCB66ECD}" dt="2023-03-06T20:04:57.174" v="21" actId="20577"/>
          <ac:spMkLst>
            <pc:docMk/>
            <pc:sldMk cId="2812762597" sldId="1105"/>
            <ac:spMk id="2" creationId="{13CAD4BC-02DD-E28B-DDA4-6542F014CF9E}"/>
          </ac:spMkLst>
        </pc:spChg>
      </pc:sldChg>
    </pc:docChg>
  </pc:docChgLst>
  <pc:docChgLst>
    <pc:chgData name="Mei Collins" userId="S::mcollins@indecon.com::f58710cf-9b7c-4342-a50c-dd3de50b0186" providerId="AD" clId="Web-{F8F0A6AA-DCC2-E5DA-DEDA-87AF17B6232B}"/>
    <pc:docChg chg="mod modSld">
      <pc:chgData name="Mei Collins" userId="S::mcollins@indecon.com::f58710cf-9b7c-4342-a50c-dd3de50b0186" providerId="AD" clId="Web-{F8F0A6AA-DCC2-E5DA-DEDA-87AF17B6232B}" dt="2022-08-08T15:43:09.507" v="809"/>
      <pc:docMkLst>
        <pc:docMk/>
      </pc:docMkLst>
      <pc:sldChg chg="modSp modCm">
        <pc:chgData name="Mei Collins" userId="S::mcollins@indecon.com::f58710cf-9b7c-4342-a50c-dd3de50b0186" providerId="AD" clId="Web-{F8F0A6AA-DCC2-E5DA-DEDA-87AF17B6232B}" dt="2022-08-08T15:43:09.507" v="809"/>
        <pc:sldMkLst>
          <pc:docMk/>
          <pc:sldMk cId="3435529401" sldId="264"/>
        </pc:sldMkLst>
        <pc:spChg chg="mod">
          <ac:chgData name="Mei Collins" userId="S::mcollins@indecon.com::f58710cf-9b7c-4342-a50c-dd3de50b0186" providerId="AD" clId="Web-{F8F0A6AA-DCC2-E5DA-DEDA-87AF17B6232B}" dt="2022-08-08T15:42:56.022" v="808" actId="20577"/>
          <ac:spMkLst>
            <pc:docMk/>
            <pc:sldMk cId="3435529401" sldId="264"/>
            <ac:spMk id="3" creationId="{01901F62-4BAB-4E1C-B724-4AD0883529AB}"/>
          </ac:spMkLst>
        </pc:spChg>
      </pc:sldChg>
      <pc:sldChg chg="modSp modCm">
        <pc:chgData name="Mei Collins" userId="S::mcollins@indecon.com::f58710cf-9b7c-4342-a50c-dd3de50b0186" providerId="AD" clId="Web-{F8F0A6AA-DCC2-E5DA-DEDA-87AF17B6232B}" dt="2022-08-08T15:08:50.254" v="8"/>
        <pc:sldMkLst>
          <pc:docMk/>
          <pc:sldMk cId="3622249494" sldId="361"/>
        </pc:sldMkLst>
        <pc:spChg chg="mod">
          <ac:chgData name="Mei Collins" userId="S::mcollins@indecon.com::f58710cf-9b7c-4342-a50c-dd3de50b0186" providerId="AD" clId="Web-{F8F0A6AA-DCC2-E5DA-DEDA-87AF17B6232B}" dt="2022-08-08T15:08:33.300" v="6" actId="20577"/>
          <ac:spMkLst>
            <pc:docMk/>
            <pc:sldMk cId="3622249494" sldId="361"/>
            <ac:spMk id="29" creationId="{0FE61D9D-DDA2-4E8A-A7E9-CEB532319B6E}"/>
          </ac:spMkLst>
        </pc:spChg>
        <pc:grpChg chg="mod">
          <ac:chgData name="Mei Collins" userId="S::mcollins@indecon.com::f58710cf-9b7c-4342-a50c-dd3de50b0186" providerId="AD" clId="Web-{F8F0A6AA-DCC2-E5DA-DEDA-87AF17B6232B}" dt="2022-08-08T15:08:10.971" v="2" actId="1076"/>
          <ac:grpSpMkLst>
            <pc:docMk/>
            <pc:sldMk cId="3622249494" sldId="361"/>
            <ac:grpSpMk id="3" creationId="{66A4F09B-E509-47FD-9B1B-65638162BD75}"/>
          </ac:grpSpMkLst>
        </pc:grpChg>
      </pc:sldChg>
      <pc:sldChg chg="modSp">
        <pc:chgData name="Mei Collins" userId="S::mcollins@indecon.com::f58710cf-9b7c-4342-a50c-dd3de50b0186" providerId="AD" clId="Web-{F8F0A6AA-DCC2-E5DA-DEDA-87AF17B6232B}" dt="2022-08-08T15:09:04.926" v="9" actId="1076"/>
        <pc:sldMkLst>
          <pc:docMk/>
          <pc:sldMk cId="1394357502" sldId="385"/>
        </pc:sldMkLst>
        <pc:spChg chg="mod">
          <ac:chgData name="Mei Collins" userId="S::mcollins@indecon.com::f58710cf-9b7c-4342-a50c-dd3de50b0186" providerId="AD" clId="Web-{F8F0A6AA-DCC2-E5DA-DEDA-87AF17B6232B}" dt="2022-08-08T15:09:04.926" v="9" actId="1076"/>
          <ac:spMkLst>
            <pc:docMk/>
            <pc:sldMk cId="1394357502" sldId="385"/>
            <ac:spMk id="4" creationId="{4DB7EE24-04BA-4C4D-88EC-65832FF7BE75}"/>
          </ac:spMkLst>
        </pc:spChg>
      </pc:sldChg>
      <pc:sldChg chg="modSp">
        <pc:chgData name="Mei Collins" userId="S::mcollins@indecon.com::f58710cf-9b7c-4342-a50c-dd3de50b0186" providerId="AD" clId="Web-{F8F0A6AA-DCC2-E5DA-DEDA-87AF17B6232B}" dt="2022-08-08T15:08:18.268" v="4" actId="20577"/>
        <pc:sldMkLst>
          <pc:docMk/>
          <pc:sldMk cId="3591309224" sldId="1079"/>
        </pc:sldMkLst>
        <pc:spChg chg="mod">
          <ac:chgData name="Mei Collins" userId="S::mcollins@indecon.com::f58710cf-9b7c-4342-a50c-dd3de50b0186" providerId="AD" clId="Web-{F8F0A6AA-DCC2-E5DA-DEDA-87AF17B6232B}" dt="2022-08-08T15:08:18.268" v="4" actId="20577"/>
          <ac:spMkLst>
            <pc:docMk/>
            <pc:sldMk cId="3591309224" sldId="1079"/>
            <ac:spMk id="805891" creationId="{00000000-0000-0000-0000-000000000000}"/>
          </ac:spMkLst>
        </pc:spChg>
      </pc:sldChg>
      <pc:sldChg chg="addSp delSp modSp">
        <pc:chgData name="Mei Collins" userId="S::mcollins@indecon.com::f58710cf-9b7c-4342-a50c-dd3de50b0186" providerId="AD" clId="Web-{F8F0A6AA-DCC2-E5DA-DEDA-87AF17B6232B}" dt="2022-08-08T15:14:03.311" v="52" actId="20577"/>
        <pc:sldMkLst>
          <pc:docMk/>
          <pc:sldMk cId="4090068793" sldId="1099"/>
        </pc:sldMkLst>
        <pc:spChg chg="add del mod">
          <ac:chgData name="Mei Collins" userId="S::mcollins@indecon.com::f58710cf-9b7c-4342-a50c-dd3de50b0186" providerId="AD" clId="Web-{F8F0A6AA-DCC2-E5DA-DEDA-87AF17B6232B}" dt="2022-08-08T15:09:51.428" v="12"/>
          <ac:spMkLst>
            <pc:docMk/>
            <pc:sldMk cId="4090068793" sldId="1099"/>
            <ac:spMk id="3" creationId="{ABAA5472-A7ED-7ECB-C405-A68116ECBAD5}"/>
          </ac:spMkLst>
        </pc:spChg>
        <pc:spChg chg="add mod">
          <ac:chgData name="Mei Collins" userId="S::mcollins@indecon.com::f58710cf-9b7c-4342-a50c-dd3de50b0186" providerId="AD" clId="Web-{F8F0A6AA-DCC2-E5DA-DEDA-87AF17B6232B}" dt="2022-08-08T15:12:42.371" v="36" actId="1076"/>
          <ac:spMkLst>
            <pc:docMk/>
            <pc:sldMk cId="4090068793" sldId="1099"/>
            <ac:spMk id="6" creationId="{CE814209-EB81-C701-3189-8005B57196F0}"/>
          </ac:spMkLst>
        </pc:spChg>
        <pc:spChg chg="add mod">
          <ac:chgData name="Mei Collins" userId="S::mcollins@indecon.com::f58710cf-9b7c-4342-a50c-dd3de50b0186" providerId="AD" clId="Web-{F8F0A6AA-DCC2-E5DA-DEDA-87AF17B6232B}" dt="2022-08-08T15:14:03.311" v="52" actId="20577"/>
          <ac:spMkLst>
            <pc:docMk/>
            <pc:sldMk cId="4090068793" sldId="1099"/>
            <ac:spMk id="7" creationId="{D0863917-642E-4470-B09A-45F69DA918EB}"/>
          </ac:spMkLst>
        </pc:spChg>
        <pc:spChg chg="mod">
          <ac:chgData name="Mei Collins" userId="S::mcollins@indecon.com::f58710cf-9b7c-4342-a50c-dd3de50b0186" providerId="AD" clId="Web-{F8F0A6AA-DCC2-E5DA-DEDA-87AF17B6232B}" dt="2022-08-08T15:12:31.230" v="34" actId="1076"/>
          <ac:spMkLst>
            <pc:docMk/>
            <pc:sldMk cId="4090068793" sldId="1099"/>
            <ac:spMk id="809986" creationId="{00000000-0000-0000-0000-000000000000}"/>
          </ac:spMkLst>
        </pc:spChg>
        <pc:spChg chg="del mod">
          <ac:chgData name="Mei Collins" userId="S::mcollins@indecon.com::f58710cf-9b7c-4342-a50c-dd3de50b0186" providerId="AD" clId="Web-{F8F0A6AA-DCC2-E5DA-DEDA-87AF17B6232B}" dt="2022-08-08T15:12:18.885" v="26"/>
          <ac:spMkLst>
            <pc:docMk/>
            <pc:sldMk cId="4090068793" sldId="1099"/>
            <ac:spMk id="809989" creationId="{00000000-0000-0000-0000-000000000000}"/>
          </ac:spMkLst>
        </pc:spChg>
        <pc:picChg chg="add mod">
          <ac:chgData name="Mei Collins" userId="S::mcollins@indecon.com::f58710cf-9b7c-4342-a50c-dd3de50b0186" providerId="AD" clId="Web-{F8F0A6AA-DCC2-E5DA-DEDA-87AF17B6232B}" dt="2022-08-08T15:11:48.994" v="19" actId="1076"/>
          <ac:picMkLst>
            <pc:docMk/>
            <pc:sldMk cId="4090068793" sldId="1099"/>
            <ac:picMk id="4" creationId="{BDB5793D-53ED-6A66-D01F-A79519F041DB}"/>
          </ac:picMkLst>
        </pc:picChg>
        <pc:picChg chg="del">
          <ac:chgData name="Mei Collins" userId="S::mcollins@indecon.com::f58710cf-9b7c-4342-a50c-dd3de50b0186" providerId="AD" clId="Web-{F8F0A6AA-DCC2-E5DA-DEDA-87AF17B6232B}" dt="2022-08-08T15:09:39.615" v="10"/>
          <ac:picMkLst>
            <pc:docMk/>
            <pc:sldMk cId="4090068793" sldId="1099"/>
            <ac:picMk id="32795" creationId="{00000000-0000-0000-0000-000000000000}"/>
          </ac:picMkLst>
        </pc:picChg>
        <pc:picChg chg="del">
          <ac:chgData name="Mei Collins" userId="S::mcollins@indecon.com::f58710cf-9b7c-4342-a50c-dd3de50b0186" providerId="AD" clId="Web-{F8F0A6AA-DCC2-E5DA-DEDA-87AF17B6232B}" dt="2022-08-08T15:09:41.865" v="11"/>
          <ac:picMkLst>
            <pc:docMk/>
            <pc:sldMk cId="4090068793" sldId="1099"/>
            <ac:picMk id="809990" creationId="{00000000-0000-0000-0000-000000000000}"/>
          </ac:picMkLst>
        </pc:picChg>
      </pc:sldChg>
      <pc:sldChg chg="addSp modSp modCm">
        <pc:chgData name="Mei Collins" userId="S::mcollins@indecon.com::f58710cf-9b7c-4342-a50c-dd3de50b0186" providerId="AD" clId="Web-{F8F0A6AA-DCC2-E5DA-DEDA-87AF17B6232B}" dt="2022-08-08T15:25:30.567" v="104"/>
        <pc:sldMkLst>
          <pc:docMk/>
          <pc:sldMk cId="3044128053" sldId="1100"/>
        </pc:sldMkLst>
        <pc:spChg chg="mod">
          <ac:chgData name="Mei Collins" userId="S::mcollins@indecon.com::f58710cf-9b7c-4342-a50c-dd3de50b0186" providerId="AD" clId="Web-{F8F0A6AA-DCC2-E5DA-DEDA-87AF17B6232B}" dt="2022-08-08T15:24:49.456" v="85" actId="20577"/>
          <ac:spMkLst>
            <pc:docMk/>
            <pc:sldMk cId="3044128053" sldId="1100"/>
            <ac:spMk id="3" creationId="{E9C1A3B5-F6B9-E973-FB16-0FADDEE448F2}"/>
          </ac:spMkLst>
        </pc:spChg>
        <pc:spChg chg="add mod">
          <ac:chgData name="Mei Collins" userId="S::mcollins@indecon.com::f58710cf-9b7c-4342-a50c-dd3de50b0186" providerId="AD" clId="Web-{F8F0A6AA-DCC2-E5DA-DEDA-87AF17B6232B}" dt="2022-08-08T15:25:21.020" v="103" actId="1076"/>
          <ac:spMkLst>
            <pc:docMk/>
            <pc:sldMk cId="3044128053" sldId="1100"/>
            <ac:spMk id="4" creationId="{9230D4C4-E6C3-93C3-0EE3-5961461B5392}"/>
          </ac:spMkLst>
        </pc:spChg>
        <pc:graphicFrameChg chg="mod modGraphic">
          <ac:chgData name="Mei Collins" userId="S::mcollins@indecon.com::f58710cf-9b7c-4342-a50c-dd3de50b0186" providerId="AD" clId="Web-{F8F0A6AA-DCC2-E5DA-DEDA-87AF17B6232B}" dt="2022-08-08T15:24:28.253" v="80"/>
          <ac:graphicFrameMkLst>
            <pc:docMk/>
            <pc:sldMk cId="3044128053" sldId="1100"/>
            <ac:graphicFrameMk id="9" creationId="{E256A222-38B9-2550-D06C-C2935600B83C}"/>
          </ac:graphicFrameMkLst>
        </pc:graphicFrameChg>
      </pc:sldChg>
      <pc:sldChg chg="modSp modCm">
        <pc:chgData name="Mei Collins" userId="S::mcollins@indecon.com::f58710cf-9b7c-4342-a50c-dd3de50b0186" providerId="AD" clId="Web-{F8F0A6AA-DCC2-E5DA-DEDA-87AF17B6232B}" dt="2022-08-08T15:36:36.401" v="135" actId="20577"/>
        <pc:sldMkLst>
          <pc:docMk/>
          <pc:sldMk cId="1655656198" sldId="1102"/>
        </pc:sldMkLst>
        <pc:spChg chg="mod">
          <ac:chgData name="Mei Collins" userId="S::mcollins@indecon.com::f58710cf-9b7c-4342-a50c-dd3de50b0186" providerId="AD" clId="Web-{F8F0A6AA-DCC2-E5DA-DEDA-87AF17B6232B}" dt="2022-08-08T15:36:36.401" v="135" actId="20577"/>
          <ac:spMkLst>
            <pc:docMk/>
            <pc:sldMk cId="1655656198" sldId="1102"/>
            <ac:spMk id="7" creationId="{7990626C-6570-8120-C60F-F9926A354992}"/>
          </ac:spMkLst>
        </pc:spChg>
      </pc:sldChg>
      <pc:sldChg chg="addSp delSp modSp modCm">
        <pc:chgData name="Mei Collins" userId="S::mcollins@indecon.com::f58710cf-9b7c-4342-a50c-dd3de50b0186" providerId="AD" clId="Web-{F8F0A6AA-DCC2-E5DA-DEDA-87AF17B6232B}" dt="2022-08-08T15:41:41.192" v="756"/>
        <pc:sldMkLst>
          <pc:docMk/>
          <pc:sldMk cId="2928558314" sldId="1103"/>
        </pc:sldMkLst>
        <pc:spChg chg="mod">
          <ac:chgData name="Mei Collins" userId="S::mcollins@indecon.com::f58710cf-9b7c-4342-a50c-dd3de50b0186" providerId="AD" clId="Web-{F8F0A6AA-DCC2-E5DA-DEDA-87AF17B6232B}" dt="2022-08-08T15:37:13.074" v="143" actId="20577"/>
          <ac:spMkLst>
            <pc:docMk/>
            <pc:sldMk cId="2928558314" sldId="1103"/>
            <ac:spMk id="3" creationId="{C3097ACE-8C1E-D235-5B50-251FA524F186}"/>
          </ac:spMkLst>
        </pc:spChg>
        <pc:graphicFrameChg chg="add mod modGraphic">
          <ac:chgData name="Mei Collins" userId="S::mcollins@indecon.com::f58710cf-9b7c-4342-a50c-dd3de50b0186" providerId="AD" clId="Web-{F8F0A6AA-DCC2-E5DA-DEDA-87AF17B6232B}" dt="2022-08-08T15:41:34.192" v="755" actId="1076"/>
          <ac:graphicFrameMkLst>
            <pc:docMk/>
            <pc:sldMk cId="2928558314" sldId="1103"/>
            <ac:graphicFrameMk id="5" creationId="{DED7A3FE-3B0F-3041-00B1-C297D92BF422}"/>
          </ac:graphicFrameMkLst>
        </pc:graphicFrameChg>
        <pc:picChg chg="add del mod">
          <ac:chgData name="Mei Collins" userId="S::mcollins@indecon.com::f58710cf-9b7c-4342-a50c-dd3de50b0186" providerId="AD" clId="Web-{F8F0A6AA-DCC2-E5DA-DEDA-87AF17B6232B}" dt="2022-08-08T15:41:13.379" v="753"/>
          <ac:picMkLst>
            <pc:docMk/>
            <pc:sldMk cId="2928558314" sldId="1103"/>
            <ac:picMk id="8" creationId="{59D97933-B227-31B0-E852-9B19894CDB9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A189C5-AEE9-4826-88BF-E0170392F0C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19BB06B-5276-4C28-AA90-561E1984BA96}">
      <dgm:prSet/>
      <dgm:spPr/>
      <dgm:t>
        <a:bodyPr/>
        <a:lstStyle/>
        <a:p>
          <a:r>
            <a:rPr lang="en-US"/>
            <a:t>Review and update emissions and ambient standards</a:t>
          </a:r>
        </a:p>
      </dgm:t>
    </dgm:pt>
    <dgm:pt modelId="{A3A057B1-BB46-4AA1-821C-01B896F7993B}" type="parTrans" cxnId="{D1ACEFF6-E6FD-4FFD-8381-ABE51B60D9C1}">
      <dgm:prSet/>
      <dgm:spPr/>
      <dgm:t>
        <a:bodyPr/>
        <a:lstStyle/>
        <a:p>
          <a:endParaRPr lang="en-US"/>
        </a:p>
      </dgm:t>
    </dgm:pt>
    <dgm:pt modelId="{7A413947-1862-4018-ABD3-86D2F67DD9C7}" type="sibTrans" cxnId="{D1ACEFF6-E6FD-4FFD-8381-ABE51B60D9C1}">
      <dgm:prSet/>
      <dgm:spPr/>
      <dgm:t>
        <a:bodyPr/>
        <a:lstStyle/>
        <a:p>
          <a:endParaRPr lang="en-US"/>
        </a:p>
      </dgm:t>
    </dgm:pt>
    <dgm:pt modelId="{26E5BC18-2720-452F-8111-385E763CB3C3}">
      <dgm:prSet/>
      <dgm:spPr/>
      <dgm:t>
        <a:bodyPr/>
        <a:lstStyle/>
        <a:p>
          <a:r>
            <a:rPr lang="en-US"/>
            <a:t>Analyze emissions source contributions</a:t>
          </a:r>
        </a:p>
      </dgm:t>
    </dgm:pt>
    <dgm:pt modelId="{02C256C4-C3B8-4F65-B0CC-6F42D379C0DD}" type="parTrans" cxnId="{98DF840E-36E3-4651-8D37-FD8769335396}">
      <dgm:prSet/>
      <dgm:spPr/>
      <dgm:t>
        <a:bodyPr/>
        <a:lstStyle/>
        <a:p>
          <a:endParaRPr lang="en-US"/>
        </a:p>
      </dgm:t>
    </dgm:pt>
    <dgm:pt modelId="{B75440F1-5CB1-40A8-9581-258AF1B5B441}" type="sibTrans" cxnId="{98DF840E-36E3-4651-8D37-FD8769335396}">
      <dgm:prSet/>
      <dgm:spPr/>
      <dgm:t>
        <a:bodyPr/>
        <a:lstStyle/>
        <a:p>
          <a:endParaRPr lang="en-US"/>
        </a:p>
      </dgm:t>
    </dgm:pt>
    <dgm:pt modelId="{1CEBD8B3-35E9-4794-A461-19A6887277C2}">
      <dgm:prSet/>
      <dgm:spPr/>
      <dgm:t>
        <a:bodyPr/>
        <a:lstStyle/>
        <a:p>
          <a:r>
            <a:rPr lang="en-US"/>
            <a:t>Evaluate air quality monitoring data</a:t>
          </a:r>
        </a:p>
      </dgm:t>
    </dgm:pt>
    <dgm:pt modelId="{8B0678A8-04AF-42D9-8E89-FD63F44AE8B2}" type="parTrans" cxnId="{62932DF9-AB5F-4BA6-8827-B52C01EEA600}">
      <dgm:prSet/>
      <dgm:spPr/>
      <dgm:t>
        <a:bodyPr/>
        <a:lstStyle/>
        <a:p>
          <a:endParaRPr lang="en-US"/>
        </a:p>
      </dgm:t>
    </dgm:pt>
    <dgm:pt modelId="{0FA86FB9-BC02-45B1-A07B-AC8F73B7ADF5}" type="sibTrans" cxnId="{62932DF9-AB5F-4BA6-8827-B52C01EEA600}">
      <dgm:prSet/>
      <dgm:spPr/>
      <dgm:t>
        <a:bodyPr/>
        <a:lstStyle/>
        <a:p>
          <a:endParaRPr lang="en-US"/>
        </a:p>
      </dgm:t>
    </dgm:pt>
    <dgm:pt modelId="{1849DF35-EDB9-4411-A3BB-0DF9025CB163}">
      <dgm:prSet/>
      <dgm:spPr/>
      <dgm:t>
        <a:bodyPr/>
        <a:lstStyle/>
        <a:p>
          <a:r>
            <a:rPr lang="en-US"/>
            <a:t>Estimate current and projected future health burden of air quality</a:t>
          </a:r>
        </a:p>
      </dgm:t>
    </dgm:pt>
    <dgm:pt modelId="{2E482FEC-55D6-491C-ADA6-31CE72660E2F}" type="parTrans" cxnId="{5EA3065E-A644-4976-A574-D13F0AE9362D}">
      <dgm:prSet/>
      <dgm:spPr/>
      <dgm:t>
        <a:bodyPr/>
        <a:lstStyle/>
        <a:p>
          <a:endParaRPr lang="en-US"/>
        </a:p>
      </dgm:t>
    </dgm:pt>
    <dgm:pt modelId="{C7675985-B91E-439F-B0A7-1F39B2A3FE9B}" type="sibTrans" cxnId="{5EA3065E-A644-4976-A574-D13F0AE9362D}">
      <dgm:prSet/>
      <dgm:spPr/>
      <dgm:t>
        <a:bodyPr/>
        <a:lstStyle/>
        <a:p>
          <a:endParaRPr lang="en-US"/>
        </a:p>
      </dgm:t>
    </dgm:pt>
    <dgm:pt modelId="{392B2244-855C-476F-87EB-7D588724D296}">
      <dgm:prSet/>
      <dgm:spPr/>
      <dgm:t>
        <a:bodyPr/>
        <a:lstStyle/>
        <a:p>
          <a:r>
            <a:rPr lang="en-US"/>
            <a:t>Establish goals and objectives for the plan</a:t>
          </a:r>
        </a:p>
      </dgm:t>
    </dgm:pt>
    <dgm:pt modelId="{1DEA6B7B-41B9-4BFE-A38F-18DC30C818C0}" type="parTrans" cxnId="{769185EB-027A-4F5E-B62D-F24D7A8A6204}">
      <dgm:prSet/>
      <dgm:spPr/>
      <dgm:t>
        <a:bodyPr/>
        <a:lstStyle/>
        <a:p>
          <a:endParaRPr lang="en-US"/>
        </a:p>
      </dgm:t>
    </dgm:pt>
    <dgm:pt modelId="{C0063CB2-C135-462B-97AD-F192F2373933}" type="sibTrans" cxnId="{769185EB-027A-4F5E-B62D-F24D7A8A6204}">
      <dgm:prSet/>
      <dgm:spPr/>
      <dgm:t>
        <a:bodyPr/>
        <a:lstStyle/>
        <a:p>
          <a:endParaRPr lang="en-US"/>
        </a:p>
      </dgm:t>
    </dgm:pt>
    <dgm:pt modelId="{6901AFF3-3CF4-4BCC-A627-899317FA39C5}">
      <dgm:prSet/>
      <dgm:spPr/>
      <dgm:t>
        <a:bodyPr/>
        <a:lstStyle/>
        <a:p>
          <a:r>
            <a:rPr lang="en-US"/>
            <a:t>Develop detailed implementation plan</a:t>
          </a:r>
        </a:p>
      </dgm:t>
    </dgm:pt>
    <dgm:pt modelId="{8096F0B5-9F78-4D40-BD4D-BB5386567AA3}" type="parTrans" cxnId="{055C9DCD-C30F-4973-9840-2C319D13DA79}">
      <dgm:prSet/>
      <dgm:spPr/>
      <dgm:t>
        <a:bodyPr/>
        <a:lstStyle/>
        <a:p>
          <a:endParaRPr lang="en-US"/>
        </a:p>
      </dgm:t>
    </dgm:pt>
    <dgm:pt modelId="{14C1B130-8E7B-41C5-9D89-5801E15409AE}" type="sibTrans" cxnId="{055C9DCD-C30F-4973-9840-2C319D13DA79}">
      <dgm:prSet/>
      <dgm:spPr/>
      <dgm:t>
        <a:bodyPr/>
        <a:lstStyle/>
        <a:p>
          <a:endParaRPr lang="en-US"/>
        </a:p>
      </dgm:t>
    </dgm:pt>
    <dgm:pt modelId="{924DF759-79F1-4524-893B-572C9B1F0C8A}" type="pres">
      <dgm:prSet presAssocID="{2EA189C5-AEE9-4826-88BF-E0170392F0CE}" presName="linear" presStyleCnt="0">
        <dgm:presLayoutVars>
          <dgm:animLvl val="lvl"/>
          <dgm:resizeHandles val="exact"/>
        </dgm:presLayoutVars>
      </dgm:prSet>
      <dgm:spPr/>
    </dgm:pt>
    <dgm:pt modelId="{7360FD72-688A-4BA4-80FA-E81089F79C46}" type="pres">
      <dgm:prSet presAssocID="{519BB06B-5276-4C28-AA90-561E1984BA96}" presName="parentText" presStyleLbl="node1" presStyleIdx="0" presStyleCnt="6">
        <dgm:presLayoutVars>
          <dgm:chMax val="0"/>
          <dgm:bulletEnabled val="1"/>
        </dgm:presLayoutVars>
      </dgm:prSet>
      <dgm:spPr/>
    </dgm:pt>
    <dgm:pt modelId="{CD859503-9B13-4A0B-B68B-0907C1F69CB4}" type="pres">
      <dgm:prSet presAssocID="{7A413947-1862-4018-ABD3-86D2F67DD9C7}" presName="spacer" presStyleCnt="0"/>
      <dgm:spPr/>
    </dgm:pt>
    <dgm:pt modelId="{9CF190BE-EFEE-431B-9A10-CF6B95E5A2E1}" type="pres">
      <dgm:prSet presAssocID="{26E5BC18-2720-452F-8111-385E763CB3C3}" presName="parentText" presStyleLbl="node1" presStyleIdx="1" presStyleCnt="6">
        <dgm:presLayoutVars>
          <dgm:chMax val="0"/>
          <dgm:bulletEnabled val="1"/>
        </dgm:presLayoutVars>
      </dgm:prSet>
      <dgm:spPr/>
    </dgm:pt>
    <dgm:pt modelId="{6E5CC461-895E-496E-8D58-905F4E9BEE36}" type="pres">
      <dgm:prSet presAssocID="{B75440F1-5CB1-40A8-9581-258AF1B5B441}" presName="spacer" presStyleCnt="0"/>
      <dgm:spPr/>
    </dgm:pt>
    <dgm:pt modelId="{D13F7721-CE01-433D-A21B-70B5B089229C}" type="pres">
      <dgm:prSet presAssocID="{1CEBD8B3-35E9-4794-A461-19A6887277C2}" presName="parentText" presStyleLbl="node1" presStyleIdx="2" presStyleCnt="6">
        <dgm:presLayoutVars>
          <dgm:chMax val="0"/>
          <dgm:bulletEnabled val="1"/>
        </dgm:presLayoutVars>
      </dgm:prSet>
      <dgm:spPr/>
    </dgm:pt>
    <dgm:pt modelId="{0E89DF37-D029-4747-8758-AA3B2C5F018C}" type="pres">
      <dgm:prSet presAssocID="{0FA86FB9-BC02-45B1-A07B-AC8F73B7ADF5}" presName="spacer" presStyleCnt="0"/>
      <dgm:spPr/>
    </dgm:pt>
    <dgm:pt modelId="{19C5E343-393A-4C1B-B6AF-95C77EAFE218}" type="pres">
      <dgm:prSet presAssocID="{1849DF35-EDB9-4411-A3BB-0DF9025CB163}" presName="parentText" presStyleLbl="node1" presStyleIdx="3" presStyleCnt="6">
        <dgm:presLayoutVars>
          <dgm:chMax val="0"/>
          <dgm:bulletEnabled val="1"/>
        </dgm:presLayoutVars>
      </dgm:prSet>
      <dgm:spPr/>
    </dgm:pt>
    <dgm:pt modelId="{27995C32-BCBB-4AB5-8573-F60A7BD5211D}" type="pres">
      <dgm:prSet presAssocID="{C7675985-B91E-439F-B0A7-1F39B2A3FE9B}" presName="spacer" presStyleCnt="0"/>
      <dgm:spPr/>
    </dgm:pt>
    <dgm:pt modelId="{E1B6BB96-9BA6-4975-B39F-2EEE10C66258}" type="pres">
      <dgm:prSet presAssocID="{392B2244-855C-476F-87EB-7D588724D296}" presName="parentText" presStyleLbl="node1" presStyleIdx="4" presStyleCnt="6">
        <dgm:presLayoutVars>
          <dgm:chMax val="0"/>
          <dgm:bulletEnabled val="1"/>
        </dgm:presLayoutVars>
      </dgm:prSet>
      <dgm:spPr/>
    </dgm:pt>
    <dgm:pt modelId="{66D460AF-0BA8-4B24-AC07-69BB6D28E951}" type="pres">
      <dgm:prSet presAssocID="{C0063CB2-C135-462B-97AD-F192F2373933}" presName="spacer" presStyleCnt="0"/>
      <dgm:spPr/>
    </dgm:pt>
    <dgm:pt modelId="{4A1C2BA5-113F-437E-B1B9-0B51D659A32E}" type="pres">
      <dgm:prSet presAssocID="{6901AFF3-3CF4-4BCC-A627-899317FA39C5}" presName="parentText" presStyleLbl="node1" presStyleIdx="5" presStyleCnt="6">
        <dgm:presLayoutVars>
          <dgm:chMax val="0"/>
          <dgm:bulletEnabled val="1"/>
        </dgm:presLayoutVars>
      </dgm:prSet>
      <dgm:spPr/>
    </dgm:pt>
  </dgm:ptLst>
  <dgm:cxnLst>
    <dgm:cxn modelId="{98DF840E-36E3-4651-8D37-FD8769335396}" srcId="{2EA189C5-AEE9-4826-88BF-E0170392F0CE}" destId="{26E5BC18-2720-452F-8111-385E763CB3C3}" srcOrd="1" destOrd="0" parTransId="{02C256C4-C3B8-4F65-B0CC-6F42D379C0DD}" sibTransId="{B75440F1-5CB1-40A8-9581-258AF1B5B441}"/>
    <dgm:cxn modelId="{EC169126-0D46-4E7C-B194-6DBCE512AD40}" type="presOf" srcId="{519BB06B-5276-4C28-AA90-561E1984BA96}" destId="{7360FD72-688A-4BA4-80FA-E81089F79C46}" srcOrd="0" destOrd="0" presId="urn:microsoft.com/office/officeart/2005/8/layout/vList2"/>
    <dgm:cxn modelId="{B909F626-14D4-4DD9-98E3-EC8B79BA6E60}" type="presOf" srcId="{2EA189C5-AEE9-4826-88BF-E0170392F0CE}" destId="{924DF759-79F1-4524-893B-572C9B1F0C8A}" srcOrd="0" destOrd="0" presId="urn:microsoft.com/office/officeart/2005/8/layout/vList2"/>
    <dgm:cxn modelId="{7BE4D439-4FC0-4A84-A5E2-DE1601B0C13E}" type="presOf" srcId="{6901AFF3-3CF4-4BCC-A627-899317FA39C5}" destId="{4A1C2BA5-113F-437E-B1B9-0B51D659A32E}" srcOrd="0" destOrd="0" presId="urn:microsoft.com/office/officeart/2005/8/layout/vList2"/>
    <dgm:cxn modelId="{5EA3065E-A644-4976-A574-D13F0AE9362D}" srcId="{2EA189C5-AEE9-4826-88BF-E0170392F0CE}" destId="{1849DF35-EDB9-4411-A3BB-0DF9025CB163}" srcOrd="3" destOrd="0" parTransId="{2E482FEC-55D6-491C-ADA6-31CE72660E2F}" sibTransId="{C7675985-B91E-439F-B0A7-1F39B2A3FE9B}"/>
    <dgm:cxn modelId="{F7074147-37C5-4AED-8A58-0070FBBFD9DF}" type="presOf" srcId="{392B2244-855C-476F-87EB-7D588724D296}" destId="{E1B6BB96-9BA6-4975-B39F-2EEE10C66258}" srcOrd="0" destOrd="0" presId="urn:microsoft.com/office/officeart/2005/8/layout/vList2"/>
    <dgm:cxn modelId="{06933C76-CCF0-44FF-86CF-A5C9CDF5A5CB}" type="presOf" srcId="{26E5BC18-2720-452F-8111-385E763CB3C3}" destId="{9CF190BE-EFEE-431B-9A10-CF6B95E5A2E1}" srcOrd="0" destOrd="0" presId="urn:microsoft.com/office/officeart/2005/8/layout/vList2"/>
    <dgm:cxn modelId="{7B76F2CB-1B18-4D15-B700-E8D81CBA11D3}" type="presOf" srcId="{1849DF35-EDB9-4411-A3BB-0DF9025CB163}" destId="{19C5E343-393A-4C1B-B6AF-95C77EAFE218}" srcOrd="0" destOrd="0" presId="urn:microsoft.com/office/officeart/2005/8/layout/vList2"/>
    <dgm:cxn modelId="{055C9DCD-C30F-4973-9840-2C319D13DA79}" srcId="{2EA189C5-AEE9-4826-88BF-E0170392F0CE}" destId="{6901AFF3-3CF4-4BCC-A627-899317FA39C5}" srcOrd="5" destOrd="0" parTransId="{8096F0B5-9F78-4D40-BD4D-BB5386567AA3}" sibTransId="{14C1B130-8E7B-41C5-9D89-5801E15409AE}"/>
    <dgm:cxn modelId="{A96290DA-34F1-4E14-812C-65C154693A1E}" type="presOf" srcId="{1CEBD8B3-35E9-4794-A461-19A6887277C2}" destId="{D13F7721-CE01-433D-A21B-70B5B089229C}" srcOrd="0" destOrd="0" presId="urn:microsoft.com/office/officeart/2005/8/layout/vList2"/>
    <dgm:cxn modelId="{769185EB-027A-4F5E-B62D-F24D7A8A6204}" srcId="{2EA189C5-AEE9-4826-88BF-E0170392F0CE}" destId="{392B2244-855C-476F-87EB-7D588724D296}" srcOrd="4" destOrd="0" parTransId="{1DEA6B7B-41B9-4BFE-A38F-18DC30C818C0}" sibTransId="{C0063CB2-C135-462B-97AD-F192F2373933}"/>
    <dgm:cxn modelId="{D1ACEFF6-E6FD-4FFD-8381-ABE51B60D9C1}" srcId="{2EA189C5-AEE9-4826-88BF-E0170392F0CE}" destId="{519BB06B-5276-4C28-AA90-561E1984BA96}" srcOrd="0" destOrd="0" parTransId="{A3A057B1-BB46-4AA1-821C-01B896F7993B}" sibTransId="{7A413947-1862-4018-ABD3-86D2F67DD9C7}"/>
    <dgm:cxn modelId="{62932DF9-AB5F-4BA6-8827-B52C01EEA600}" srcId="{2EA189C5-AEE9-4826-88BF-E0170392F0CE}" destId="{1CEBD8B3-35E9-4794-A461-19A6887277C2}" srcOrd="2" destOrd="0" parTransId="{8B0678A8-04AF-42D9-8E89-FD63F44AE8B2}" sibTransId="{0FA86FB9-BC02-45B1-A07B-AC8F73B7ADF5}"/>
    <dgm:cxn modelId="{642ABEBD-B7FA-45D8-A8D1-38F4742DA17B}" type="presParOf" srcId="{924DF759-79F1-4524-893B-572C9B1F0C8A}" destId="{7360FD72-688A-4BA4-80FA-E81089F79C46}" srcOrd="0" destOrd="0" presId="urn:microsoft.com/office/officeart/2005/8/layout/vList2"/>
    <dgm:cxn modelId="{CEC18B2F-BB9D-4918-BFDF-30EA783D0C9B}" type="presParOf" srcId="{924DF759-79F1-4524-893B-572C9B1F0C8A}" destId="{CD859503-9B13-4A0B-B68B-0907C1F69CB4}" srcOrd="1" destOrd="0" presId="urn:microsoft.com/office/officeart/2005/8/layout/vList2"/>
    <dgm:cxn modelId="{D36254BF-2258-45DD-982A-BB03886F096E}" type="presParOf" srcId="{924DF759-79F1-4524-893B-572C9B1F0C8A}" destId="{9CF190BE-EFEE-431B-9A10-CF6B95E5A2E1}" srcOrd="2" destOrd="0" presId="urn:microsoft.com/office/officeart/2005/8/layout/vList2"/>
    <dgm:cxn modelId="{6F02106F-B9E1-49B6-A5FE-A50E6F57E5A4}" type="presParOf" srcId="{924DF759-79F1-4524-893B-572C9B1F0C8A}" destId="{6E5CC461-895E-496E-8D58-905F4E9BEE36}" srcOrd="3" destOrd="0" presId="urn:microsoft.com/office/officeart/2005/8/layout/vList2"/>
    <dgm:cxn modelId="{4A73AB67-DE0E-41FE-BDBF-B0DE1385D491}" type="presParOf" srcId="{924DF759-79F1-4524-893B-572C9B1F0C8A}" destId="{D13F7721-CE01-433D-A21B-70B5B089229C}" srcOrd="4" destOrd="0" presId="urn:microsoft.com/office/officeart/2005/8/layout/vList2"/>
    <dgm:cxn modelId="{50E93E81-579D-47CC-B493-209061DAD5B7}" type="presParOf" srcId="{924DF759-79F1-4524-893B-572C9B1F0C8A}" destId="{0E89DF37-D029-4747-8758-AA3B2C5F018C}" srcOrd="5" destOrd="0" presId="urn:microsoft.com/office/officeart/2005/8/layout/vList2"/>
    <dgm:cxn modelId="{73AE976B-1A1C-4E0E-9586-261192803BD5}" type="presParOf" srcId="{924DF759-79F1-4524-893B-572C9B1F0C8A}" destId="{19C5E343-393A-4C1B-B6AF-95C77EAFE218}" srcOrd="6" destOrd="0" presId="urn:microsoft.com/office/officeart/2005/8/layout/vList2"/>
    <dgm:cxn modelId="{3A7EC60F-C759-4B29-AFC0-D70C3114DA02}" type="presParOf" srcId="{924DF759-79F1-4524-893B-572C9B1F0C8A}" destId="{27995C32-BCBB-4AB5-8573-F60A7BD5211D}" srcOrd="7" destOrd="0" presId="urn:microsoft.com/office/officeart/2005/8/layout/vList2"/>
    <dgm:cxn modelId="{FF5F0726-EF73-4728-A2AF-45735342E483}" type="presParOf" srcId="{924DF759-79F1-4524-893B-572C9B1F0C8A}" destId="{E1B6BB96-9BA6-4975-B39F-2EEE10C66258}" srcOrd="8" destOrd="0" presId="urn:microsoft.com/office/officeart/2005/8/layout/vList2"/>
    <dgm:cxn modelId="{2E399377-E52A-41B1-AC92-54D679E28DFE}" type="presParOf" srcId="{924DF759-79F1-4524-893B-572C9B1F0C8A}" destId="{66D460AF-0BA8-4B24-AC07-69BB6D28E951}" srcOrd="9" destOrd="0" presId="urn:microsoft.com/office/officeart/2005/8/layout/vList2"/>
    <dgm:cxn modelId="{3A7AB7A8-BF46-46A2-926F-9377A2321EBC}" type="presParOf" srcId="{924DF759-79F1-4524-893B-572C9B1F0C8A}" destId="{4A1C2BA5-113F-437E-B1B9-0B51D659A32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0FD72-688A-4BA4-80FA-E81089F79C46}">
      <dsp:nvSpPr>
        <dsp:cNvPr id="0" name=""/>
        <dsp:cNvSpPr/>
      </dsp:nvSpPr>
      <dsp:spPr>
        <a:xfrm>
          <a:off x="0" y="5386"/>
          <a:ext cx="9958582" cy="585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Review and update emissions and ambient standards</a:t>
          </a:r>
        </a:p>
      </dsp:txBody>
      <dsp:txXfrm>
        <a:off x="28557" y="33943"/>
        <a:ext cx="9901468" cy="527886"/>
      </dsp:txXfrm>
    </dsp:sp>
    <dsp:sp modelId="{9CF190BE-EFEE-431B-9A10-CF6B95E5A2E1}">
      <dsp:nvSpPr>
        <dsp:cNvPr id="0" name=""/>
        <dsp:cNvSpPr/>
      </dsp:nvSpPr>
      <dsp:spPr>
        <a:xfrm>
          <a:off x="0" y="662386"/>
          <a:ext cx="9958582" cy="585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Analyze emissions source contributions</a:t>
          </a:r>
        </a:p>
      </dsp:txBody>
      <dsp:txXfrm>
        <a:off x="28557" y="690943"/>
        <a:ext cx="9901468" cy="527886"/>
      </dsp:txXfrm>
    </dsp:sp>
    <dsp:sp modelId="{D13F7721-CE01-433D-A21B-70B5B089229C}">
      <dsp:nvSpPr>
        <dsp:cNvPr id="0" name=""/>
        <dsp:cNvSpPr/>
      </dsp:nvSpPr>
      <dsp:spPr>
        <a:xfrm>
          <a:off x="0" y="1319386"/>
          <a:ext cx="9958582" cy="585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Evaluate air quality monitoring data</a:t>
          </a:r>
        </a:p>
      </dsp:txBody>
      <dsp:txXfrm>
        <a:off x="28557" y="1347943"/>
        <a:ext cx="9901468" cy="527886"/>
      </dsp:txXfrm>
    </dsp:sp>
    <dsp:sp modelId="{19C5E343-393A-4C1B-B6AF-95C77EAFE218}">
      <dsp:nvSpPr>
        <dsp:cNvPr id="0" name=""/>
        <dsp:cNvSpPr/>
      </dsp:nvSpPr>
      <dsp:spPr>
        <a:xfrm>
          <a:off x="0" y="1976386"/>
          <a:ext cx="9958582" cy="585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Estimate current and projected future health burden of air quality</a:t>
          </a:r>
        </a:p>
      </dsp:txBody>
      <dsp:txXfrm>
        <a:off x="28557" y="2004943"/>
        <a:ext cx="9901468" cy="527886"/>
      </dsp:txXfrm>
    </dsp:sp>
    <dsp:sp modelId="{E1B6BB96-9BA6-4975-B39F-2EEE10C66258}">
      <dsp:nvSpPr>
        <dsp:cNvPr id="0" name=""/>
        <dsp:cNvSpPr/>
      </dsp:nvSpPr>
      <dsp:spPr>
        <a:xfrm>
          <a:off x="0" y="2633386"/>
          <a:ext cx="9958582" cy="585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Establish goals and objectives for the plan</a:t>
          </a:r>
        </a:p>
      </dsp:txBody>
      <dsp:txXfrm>
        <a:off x="28557" y="2661943"/>
        <a:ext cx="9901468" cy="527886"/>
      </dsp:txXfrm>
    </dsp:sp>
    <dsp:sp modelId="{4A1C2BA5-113F-437E-B1B9-0B51D659A32E}">
      <dsp:nvSpPr>
        <dsp:cNvPr id="0" name=""/>
        <dsp:cNvSpPr/>
      </dsp:nvSpPr>
      <dsp:spPr>
        <a:xfrm>
          <a:off x="0" y="3290386"/>
          <a:ext cx="9958582" cy="585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Develop detailed implementation plan</a:t>
          </a:r>
        </a:p>
      </dsp:txBody>
      <dsp:txXfrm>
        <a:off x="28557" y="3318943"/>
        <a:ext cx="9901468" cy="5278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18C3A-6E46-4F23-9B9C-7AB123F3347D}"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667CC-501A-439F-8CB5-D39627D1E493}" type="slidenum">
              <a:rPr lang="en-US" smtClean="0"/>
              <a:t>‹#›</a:t>
            </a:fld>
            <a:endParaRPr lang="en-US"/>
          </a:p>
        </p:txBody>
      </p:sp>
    </p:spTree>
    <p:extLst>
      <p:ext uri="{BB962C8B-B14F-4D97-AF65-F5344CB8AC3E}">
        <p14:creationId xmlns:p14="http://schemas.microsoft.com/office/powerpoint/2010/main" val="11568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B667CC-501A-439F-8CB5-D39627D1E493}" type="slidenum">
              <a:rPr lang="en-US" smtClean="0"/>
              <a:t>3</a:t>
            </a:fld>
            <a:endParaRPr lang="en-US"/>
          </a:p>
        </p:txBody>
      </p:sp>
    </p:spTree>
    <p:extLst>
      <p:ext uri="{BB962C8B-B14F-4D97-AF65-F5344CB8AC3E}">
        <p14:creationId xmlns:p14="http://schemas.microsoft.com/office/powerpoint/2010/main" val="350438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AC1A06D3-2FA2-407C-B50D-6A103870BFBD}" type="slidenum">
              <a:rPr lang="en-US" altLang="en-US" smtClean="0"/>
              <a:pPr>
                <a:defRPr/>
              </a:pPr>
              <a:t>16</a:t>
            </a:fld>
            <a:endParaRPr lang="en-US" altLang="en-US"/>
          </a:p>
        </p:txBody>
      </p:sp>
    </p:spTree>
    <p:extLst>
      <p:ext uri="{BB962C8B-B14F-4D97-AF65-F5344CB8AC3E}">
        <p14:creationId xmlns:p14="http://schemas.microsoft.com/office/powerpoint/2010/main" val="403265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data is for 2021, please update figure in following years. These guidelines provide a roadmap towards setting standards if your country or city does not have any, or if you are seeking to upgrade standards to better protect public health. </a:t>
            </a:r>
          </a:p>
        </p:txBody>
      </p:sp>
      <p:sp>
        <p:nvSpPr>
          <p:cNvPr id="4" name="Slide Number Placeholder 3"/>
          <p:cNvSpPr>
            <a:spLocks noGrp="1"/>
          </p:cNvSpPr>
          <p:nvPr>
            <p:ph type="sldNum" sz="quarter" idx="5"/>
          </p:nvPr>
        </p:nvSpPr>
        <p:spPr/>
        <p:txBody>
          <a:bodyPr/>
          <a:lstStyle/>
          <a:p>
            <a:fld id="{9C900A82-9926-4DBA-8BA5-A22EEB8ACF8E}" type="slidenum">
              <a:rPr lang="en-US" smtClean="0"/>
              <a:t>17</a:t>
            </a:fld>
            <a:endParaRPr lang="en-US" dirty="0"/>
          </a:p>
        </p:txBody>
      </p:sp>
    </p:spTree>
    <p:extLst>
      <p:ext uri="{BB962C8B-B14F-4D97-AF65-F5344CB8AC3E}">
        <p14:creationId xmlns:p14="http://schemas.microsoft.com/office/powerpoint/2010/main" val="3356995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2-</a:t>
            </a:r>
            <a:fld id="{872B6F36-BC78-4FEB-98B4-E5898A3194CB}" type="slidenum">
              <a:rPr lang="en-US"/>
              <a:pPr/>
              <a:t>20</a:t>
            </a:fld>
            <a:endParaRPr lang="en-US"/>
          </a:p>
        </p:txBody>
      </p:sp>
      <p:sp>
        <p:nvSpPr>
          <p:cNvPr id="802818" name="Rectangle 2"/>
          <p:cNvSpPr>
            <a:spLocks noGrp="1" noRot="1" noChangeAspect="1" noChangeArrowheads="1" noTextEdit="1"/>
          </p:cNvSpPr>
          <p:nvPr>
            <p:ph type="sldImg"/>
          </p:nvPr>
        </p:nvSpPr>
        <p:spPr>
          <a:xfrm>
            <a:off x="407988" y="698500"/>
            <a:ext cx="6194425" cy="3484563"/>
          </a:xfrm>
          <a:ln/>
        </p:spPr>
      </p:sp>
      <p:sp>
        <p:nvSpPr>
          <p:cNvPr id="802819" name="Rectangle 3"/>
          <p:cNvSpPr>
            <a:spLocks noGrp="1" noChangeArrowheads="1"/>
          </p:cNvSpPr>
          <p:nvPr>
            <p:ph type="body" idx="1"/>
          </p:nvPr>
        </p:nvSpPr>
        <p:spPr/>
        <p:txBody>
          <a:bodyPr/>
          <a:lstStyle/>
          <a:p>
            <a:pPr>
              <a:buFontTx/>
              <a:buChar char="•"/>
            </a:pPr>
            <a:r>
              <a:rPr lang="en-US" dirty="0"/>
              <a:t>Air pollutants can travel hundreds of kilometers from their point of emission to affect air quality and ecosystems far away from their source.</a:t>
            </a:r>
          </a:p>
          <a:p>
            <a:pPr>
              <a:buFontTx/>
              <a:buChar char="•"/>
            </a:pPr>
            <a:r>
              <a:rPr lang="en-US" dirty="0"/>
              <a:t>Travels with the wind currents across regional borders, and trans-oceanic/trans continental transport</a:t>
            </a:r>
          </a:p>
          <a:p>
            <a:pPr>
              <a:buFontTx/>
              <a:buChar char="•"/>
            </a:pPr>
            <a:r>
              <a:rPr lang="en-US" dirty="0"/>
              <a:t>A number of toxic air pollutants persist in the environment and concentrate through the </a:t>
            </a:r>
            <a:r>
              <a:rPr lang="en-US"/>
              <a:t>food web and </a:t>
            </a:r>
            <a:r>
              <a:rPr lang="en-US" dirty="0"/>
              <a:t>have been found in fatty tissues of polar bears and other Arctic animals thousands of miles from any possible source. </a:t>
            </a:r>
          </a:p>
          <a:p>
            <a:pPr>
              <a:buFontTx/>
              <a:buChar char="•"/>
            </a:pPr>
            <a:r>
              <a:rPr lang="en-US" dirty="0"/>
              <a:t>Lead and other trace metals have been measured in the air and rainfall at remote locations over the Atlantic and Pacific Oceans, great distances from likely sources.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From CSE Guidance and UNEP Situational Analysis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549840-7952-4A95-A3FE-1539DCEA26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766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From CSE Guidance and UNEP Situational Analysis</a:t>
            </a:r>
          </a:p>
          <a:p>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549840-7952-4A95-A3FE-1539DCEA26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779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From CSE Guidance and UNEP Situational Analysis</a:t>
            </a: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549840-7952-4A95-A3FE-1539DCEA26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68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B667CC-501A-439F-8CB5-D39627D1E493}" type="slidenum">
              <a:rPr lang="en-US" smtClean="0"/>
              <a:t>4</a:t>
            </a:fld>
            <a:endParaRPr lang="en-US"/>
          </a:p>
        </p:txBody>
      </p:sp>
    </p:spTree>
    <p:extLst>
      <p:ext uri="{BB962C8B-B14F-4D97-AF65-F5344CB8AC3E}">
        <p14:creationId xmlns:p14="http://schemas.microsoft.com/office/powerpoint/2010/main" val="2858379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demonstrates the integrated air quality model that is the backbone of the Megacities </a:t>
            </a:r>
            <a:r>
              <a:rPr lang="en-US" dirty="0">
                <a:solidFill>
                  <a:srgbClr val="FF0000"/>
                </a:solidFill>
              </a:rPr>
              <a:t>partnership.</a:t>
            </a:r>
            <a:r>
              <a:rPr lang="en-US" dirty="0"/>
              <a:t> </a:t>
            </a:r>
          </a:p>
          <a:p>
            <a:endParaRPr lang="en-US" dirty="0"/>
          </a:p>
          <a:p>
            <a:pPr marL="171450" indent="-171450">
              <a:buFontTx/>
              <a:buChar char="-"/>
            </a:pPr>
            <a:r>
              <a:rPr lang="en-US" dirty="0"/>
              <a:t>The general premise is that with any amount of air quality information and will to make change, local and national government agencies can begin to make policy updates to improve air quality and therefore improve quality of human life while decreasing air pollution related health impacts. </a:t>
            </a:r>
          </a:p>
          <a:p>
            <a:pPr marL="171450" indent="-171450">
              <a:buFontTx/>
              <a:buChar char="-"/>
            </a:pPr>
            <a:endParaRPr lang="en-US" dirty="0"/>
          </a:p>
          <a:p>
            <a:pPr marL="228600" indent="-228600">
              <a:buAutoNum type="arabicPeriod"/>
            </a:pPr>
            <a:r>
              <a:rPr lang="en-US" dirty="0"/>
              <a:t>Gather available air quality data and information. </a:t>
            </a:r>
          </a:p>
          <a:p>
            <a:pPr marL="228600" indent="-228600">
              <a:buAutoNum type="arabicPeriod"/>
            </a:pPr>
            <a:r>
              <a:rPr lang="en-US" dirty="0"/>
              <a:t>Assess the current air quality situation, identifying key air pollution sources and hotspots of exposure. This can be done by collecting relevant emissions source, population, and health impact data. Typically, we have done these analyses using US EPA’s environmental benefits mapping and analysis program, called BenMAP-CE, or BenMAP Community Edition. </a:t>
            </a:r>
          </a:p>
          <a:p>
            <a:pPr marL="228600" indent="-228600">
              <a:buAutoNum type="arabicPeriod"/>
            </a:pPr>
            <a:r>
              <a:rPr lang="en-US" dirty="0"/>
              <a:t>Conduct analyses of new emissions control measures to prioritize actions, and for example, target sources like large industries or mobile source emissions. </a:t>
            </a:r>
          </a:p>
          <a:p>
            <a:pPr marL="228600" indent="-228600">
              <a:buAutoNum type="arabicPeriod"/>
            </a:pPr>
            <a:r>
              <a:rPr lang="en-US" dirty="0"/>
              <a:t>Take action, which can be legal, policy-specific, or change to technology. </a:t>
            </a:r>
          </a:p>
          <a:p>
            <a:pPr marL="228600" indent="-228600">
              <a:buAutoNum type="arabicPeriod"/>
            </a:pPr>
            <a:r>
              <a:rPr lang="en-US" dirty="0"/>
              <a:t>Enhance data collection capacity to further evaluate progress on the emission mitigation actions. This is important because often the action includes improving air quality monitors, expanding the network, improving data collection or publication methods, etc. </a:t>
            </a:r>
          </a:p>
          <a:p>
            <a:pPr marL="228600" indent="-228600">
              <a:buAutoNum type="arabicPeriod"/>
            </a:pPr>
            <a:r>
              <a:rPr lang="en-US" dirty="0"/>
              <a:t>Implement enhanced data collection capacity, and begin the process again. The US has gone through this process more than once, beginning in 1970 with the advent of the Clean Air Act. Other developing countries have just begun the process and have made it through a few of the steps over four or five years.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C1FF7C7-0522-4047-A040-E171AEC7525C}" type="slidenum">
              <a:rPr kumimoji="0" lang="en-US" sz="13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3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13155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accompany the previous slide, this conceptual model shows the format of air quality management planning:</a:t>
            </a:r>
          </a:p>
          <a:p>
            <a:pPr marL="171450" indent="-171450">
              <a:buFontTx/>
              <a:buChar char="-"/>
            </a:pPr>
            <a:r>
              <a:rPr lang="en-US" dirty="0"/>
              <a:t>If we begin in the center, we see that air quality data is the crucial middle point that all other activities are tied to. Air quality data can be collected by monitoring, modeling, and capturing details within emissions inventories.</a:t>
            </a:r>
          </a:p>
          <a:p>
            <a:pPr marL="171450" indent="-171450">
              <a:buFontTx/>
              <a:buChar char="-"/>
            </a:pPr>
            <a:r>
              <a:rPr lang="en-US" dirty="0"/>
              <a:t>Then, we take those data to understand the impacts of air quality via human and environmental assessment. These details can be used to set air quality goals, and then determine air pollution control strategies, which may be based on legislation, regulation, and implementation, and then eventually compliance and enforcement. </a:t>
            </a:r>
          </a:p>
          <a:p>
            <a:pPr marL="171450" indent="-171450">
              <a:buFontTx/>
              <a:buChar char="-"/>
            </a:pPr>
            <a:r>
              <a:rPr lang="en-US" dirty="0"/>
              <a:t>These details provide additional data to be considered in assessing air quality.</a:t>
            </a:r>
          </a:p>
          <a:p>
            <a:pPr marL="171450" indent="-171450">
              <a:buFontTx/>
              <a:buChar char="-"/>
            </a:pPr>
            <a:r>
              <a:rPr lang="en-US" dirty="0"/>
              <a:t>This work all occurs under the overarching umbrella of public participation, as the public is arguably the most significant stakeholder in this work.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7AF32-7756-4E36-8160-7EBD005899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355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11"/>
          </p:nvPr>
        </p:nvSpPr>
        <p:spPr/>
        <p:txBody>
          <a:bodyPr/>
          <a:lstStyle/>
          <a:p>
            <a:pPr>
              <a:defRPr/>
            </a:pPr>
            <a:fld id="{AC1A06D3-2FA2-407C-B50D-6A103870BFBD}" type="slidenum">
              <a:rPr lang="en-US" altLang="en-US" smtClean="0"/>
              <a:pPr>
                <a:defRPr/>
              </a:pPr>
              <a:t>9</a:t>
            </a:fld>
            <a:endParaRPr lang="en-US" altLang="en-US"/>
          </a:p>
        </p:txBody>
      </p:sp>
    </p:spTree>
    <p:extLst>
      <p:ext uri="{BB962C8B-B14F-4D97-AF65-F5344CB8AC3E}">
        <p14:creationId xmlns:p14="http://schemas.microsoft.com/office/powerpoint/2010/main" val="2464142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US" sz="2000" dirty="0"/>
              <a:t>Legal framework: implement a legal structure to uphold air quality standards, i.e. regulatory standards</a:t>
            </a:r>
          </a:p>
          <a:p>
            <a:pPr marL="342900" lvl="0" indent="-342900">
              <a:buFontTx/>
              <a:buChar char="-"/>
            </a:pPr>
            <a:r>
              <a:rPr lang="en-US" sz="2000" dirty="0"/>
              <a:t>Sectoral reduction targets based on source contributions: Set reasonable sectoral reduction targets based on initial observed levels of pollutant emissions from different sources</a:t>
            </a:r>
          </a:p>
          <a:p>
            <a:pPr marL="342900" lvl="0" indent="-342900">
              <a:buFontTx/>
              <a:buChar char="-"/>
            </a:pPr>
            <a:r>
              <a:rPr lang="en-US" sz="2000" dirty="0"/>
              <a:t>Cost-effectiveness of measures: using information on the monetary value of benefits and costs of different policies can help in determining which measure to implement</a:t>
            </a:r>
          </a:p>
          <a:p>
            <a:pPr marL="342900" lvl="0" indent="-342900">
              <a:buFontTx/>
              <a:buChar char="-"/>
            </a:pPr>
            <a:r>
              <a:rPr lang="en-US" sz="2000" dirty="0"/>
              <a:t>Delineation of responsibilities among implementing agencies: make it clear where responsibilities lie among collaborating agencies</a:t>
            </a:r>
          </a:p>
          <a:p>
            <a:pPr marL="800100" lvl="1" indent="-342900">
              <a:buFontTx/>
              <a:buChar char="-"/>
            </a:pPr>
            <a:r>
              <a:rPr lang="en-US" sz="1800" dirty="0"/>
              <a:t>Agencies assigned specific duties</a:t>
            </a:r>
          </a:p>
          <a:p>
            <a:pPr marL="342900" lvl="0" indent="-342900">
              <a:buFontTx/>
              <a:buChar char="-"/>
            </a:pPr>
            <a:r>
              <a:rPr lang="en-US" sz="2000" dirty="0"/>
              <a:t>Evaluation and assessment of progress: Make sure that the AQMP is a circular process, always returning to evaluate and assess progress after implementing a new policy</a:t>
            </a:r>
          </a:p>
          <a:p>
            <a:endParaRPr lang="en-US" dirty="0"/>
          </a:p>
        </p:txBody>
      </p:sp>
      <p:sp>
        <p:nvSpPr>
          <p:cNvPr id="4" name="Slide Number Placeholder 3"/>
          <p:cNvSpPr>
            <a:spLocks noGrp="1"/>
          </p:cNvSpPr>
          <p:nvPr>
            <p:ph type="sldNum" sz="quarter" idx="5"/>
          </p:nvPr>
        </p:nvSpPr>
        <p:spPr/>
        <p:txBody>
          <a:bodyPr/>
          <a:lstStyle/>
          <a:p>
            <a:fld id="{DEB667CC-501A-439F-8CB5-D39627D1E493}" type="slidenum">
              <a:rPr lang="en-US" smtClean="0"/>
              <a:t>10</a:t>
            </a:fld>
            <a:endParaRPr lang="en-US"/>
          </a:p>
        </p:txBody>
      </p:sp>
    </p:spTree>
    <p:extLst>
      <p:ext uri="{BB962C8B-B14F-4D97-AF65-F5344CB8AC3E}">
        <p14:creationId xmlns:p14="http://schemas.microsoft.com/office/powerpoint/2010/main" val="75883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6202CAB-670C-445F-BA31-2B33DA71912E}" type="slidenum">
              <a:rPr lang="en-US" smtClean="0"/>
              <a:pPr>
                <a:defRPr/>
              </a:pPr>
              <a:t>11</a:t>
            </a:fld>
            <a:endParaRPr lang="en-US" dirty="0"/>
          </a:p>
        </p:txBody>
      </p:sp>
    </p:spTree>
    <p:extLst>
      <p:ext uri="{BB962C8B-B14F-4D97-AF65-F5344CB8AC3E}">
        <p14:creationId xmlns:p14="http://schemas.microsoft.com/office/powerpoint/2010/main" val="301219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2-</a:t>
            </a:r>
            <a:fld id="{DCFA7DAB-41FB-4718-AFC9-EB2DF4B6C360}" type="slidenum">
              <a:rPr lang="en-US"/>
              <a:pPr/>
              <a:t>13</a:t>
            </a:fld>
            <a:endParaRPr lang="en-US"/>
          </a:p>
        </p:txBody>
      </p:sp>
      <p:sp>
        <p:nvSpPr>
          <p:cNvPr id="811010" name="Rectangle 2"/>
          <p:cNvSpPr>
            <a:spLocks noGrp="1" noRot="1" noChangeAspect="1" noChangeArrowheads="1" noTextEdit="1"/>
          </p:cNvSpPr>
          <p:nvPr>
            <p:ph type="sldImg"/>
          </p:nvPr>
        </p:nvSpPr>
        <p:spPr>
          <a:xfrm>
            <a:off x="407988" y="698500"/>
            <a:ext cx="6194425" cy="3484563"/>
          </a:xfrm>
          <a:ln/>
        </p:spPr>
      </p:sp>
      <p:sp>
        <p:nvSpPr>
          <p:cNvPr id="811011" name="Rectangle 3"/>
          <p:cNvSpPr>
            <a:spLocks noGrp="1" noChangeArrowheads="1"/>
          </p:cNvSpPr>
          <p:nvPr>
            <p:ph type="body" idx="1"/>
          </p:nvPr>
        </p:nvSpPr>
        <p:spPr/>
        <p:txBody>
          <a:bodyPr/>
          <a:lstStyle/>
          <a:p>
            <a:pPr>
              <a:buFontTx/>
              <a:buChar char="•"/>
            </a:pPr>
            <a:r>
              <a:rPr lang="en-US" dirty="0"/>
              <a:t>The first major component of an air quality management program is laws.  </a:t>
            </a:r>
            <a:r>
              <a:rPr lang="en-US" dirty="0">
                <a:cs typeface="Times New Roman" pitchFamily="18" charset="0"/>
              </a:rPr>
              <a:t>On the legal front, the fight for clean air is being implemented through tougher emission standards and a new generation of national laws governing air pollution control. </a:t>
            </a:r>
          </a:p>
          <a:p>
            <a:pPr>
              <a:buFontTx/>
              <a:buChar char="•"/>
            </a:pPr>
            <a:r>
              <a:rPr lang="en-US" dirty="0">
                <a:cs typeface="Times New Roman" pitchFamily="18" charset="0"/>
              </a:rPr>
              <a:t>Therefore, laws and regulations play an important role in an air quality management p</a:t>
            </a:r>
            <a:r>
              <a:rPr lang="en-US" dirty="0"/>
              <a:t>rogram.  </a:t>
            </a:r>
            <a:r>
              <a:rPr lang="en-US" dirty="0">
                <a:cs typeface="Times New Roman" pitchFamily="18" charset="0"/>
              </a:rPr>
              <a:t>Although the development of the science and technology of air pollution control should continue, laws and regulations will remain one of the most important tools that the air pollution professional may use to confront a persistent problem.</a:t>
            </a:r>
            <a:r>
              <a:rPr lang="en-US" dirty="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AC1A06D3-2FA2-407C-B50D-6A103870BFBD}" type="slidenum">
              <a:rPr lang="en-US" altLang="en-US" smtClean="0"/>
              <a:pPr>
                <a:defRPr/>
              </a:pPr>
              <a:t>15</a:t>
            </a:fld>
            <a:endParaRPr lang="en-US" altLang="en-US"/>
          </a:p>
        </p:txBody>
      </p:sp>
    </p:spTree>
    <p:extLst>
      <p:ext uri="{BB962C8B-B14F-4D97-AF65-F5344CB8AC3E}">
        <p14:creationId xmlns:p14="http://schemas.microsoft.com/office/powerpoint/2010/main" val="1864748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Isosceles Triangle 18"/>
          <p:cNvSpPr/>
          <p:nvPr/>
        </p:nvSpPr>
        <p:spPr>
          <a:xfrm rot="10800000">
            <a:off x="0" y="0"/>
            <a:ext cx="842596" cy="5666154"/>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804584"/>
            <a:ext cx="7766936" cy="1646302"/>
          </a:xfrm>
        </p:spPr>
        <p:txBody>
          <a:bodyPr anchor="b">
            <a:noAutofit/>
          </a:bodyPr>
          <a:lstStyle>
            <a:lvl1pPr algn="r">
              <a:defRPr sz="5400">
                <a:solidFill>
                  <a:schemeClr val="accent1"/>
                </a:solidFill>
                <a:latin typeface="Tw Cen MT" panose="020B0602020104020603"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507067" y="4450883"/>
            <a:ext cx="7766936" cy="1096899"/>
          </a:xfrm>
        </p:spPr>
        <p:txBody>
          <a:bodyPr anchor="t"/>
          <a:lstStyle>
            <a:lvl1pPr marL="0" indent="0" algn="r">
              <a:buNone/>
              <a:defRPr>
                <a:solidFill>
                  <a:schemeClr val="tx1">
                    <a:lumMod val="50000"/>
                    <a:lumOff val="50000"/>
                  </a:schemeClr>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 Date</a:t>
            </a:r>
          </a:p>
        </p:txBody>
      </p:sp>
      <p:sp>
        <p:nvSpPr>
          <p:cNvPr id="4" name="Date Placeholder 3"/>
          <p:cNvSpPr>
            <a:spLocks noGrp="1"/>
          </p:cNvSpPr>
          <p:nvPr>
            <p:ph type="dt" sz="half" idx="10"/>
          </p:nvPr>
        </p:nvSpPr>
        <p:spPr/>
        <p:txBody>
          <a:bodyPr/>
          <a:lstStyle/>
          <a:p>
            <a:fld id="{2C839CFE-B170-4BF1-A866-6FE085A2BE8E}"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54086E77-248B-C69E-F172-2FAD7DBC8F08}"/>
              </a:ext>
            </a:extLst>
          </p:cNvPr>
          <p:cNvPicPr>
            <a:picLocks noChangeAspect="1"/>
          </p:cNvPicPr>
          <p:nvPr/>
        </p:nvPicPr>
        <p:blipFill>
          <a:blip r:embed="rId2"/>
          <a:stretch>
            <a:fillRect/>
          </a:stretch>
        </p:blipFill>
        <p:spPr>
          <a:xfrm>
            <a:off x="4066831" y="343959"/>
            <a:ext cx="2647407" cy="2361538"/>
          </a:xfrm>
          <a:prstGeom prst="rect">
            <a:avLst/>
          </a:prstGeom>
        </p:spPr>
      </p:pic>
      <p:grpSp>
        <p:nvGrpSpPr>
          <p:cNvPr id="9" name="Group 8">
            <a:extLst>
              <a:ext uri="{FF2B5EF4-FFF2-40B4-BE49-F238E27FC236}">
                <a16:creationId xmlns:a16="http://schemas.microsoft.com/office/drawing/2014/main" id="{84E4F4A6-A00A-092F-767E-077644084DE2}"/>
              </a:ext>
            </a:extLst>
          </p:cNvPr>
          <p:cNvGrpSpPr/>
          <p:nvPr userDrawn="1"/>
        </p:nvGrpSpPr>
        <p:grpSpPr>
          <a:xfrm>
            <a:off x="10622528" y="-8878"/>
            <a:ext cx="1569472" cy="6866878"/>
            <a:chOff x="10622528" y="-8878"/>
            <a:chExt cx="1569472" cy="6866878"/>
          </a:xfrm>
        </p:grpSpPr>
        <p:sp>
          <p:nvSpPr>
            <p:cNvPr id="22" name="Rectangle 51">
              <a:extLst>
                <a:ext uri="{FF2B5EF4-FFF2-40B4-BE49-F238E27FC236}">
                  <a16:creationId xmlns:a16="http://schemas.microsoft.com/office/drawing/2014/main" id="{C6B997B5-51B1-7667-9FA9-C2A0B1EE9428}"/>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5CF6376C-2686-9A7A-20B1-DD2F22D334CD}"/>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3"/>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extLst>
      <p:ext uri="{BB962C8B-B14F-4D97-AF65-F5344CB8AC3E}">
        <p14:creationId xmlns:p14="http://schemas.microsoft.com/office/powerpoint/2010/main" val="177108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7"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10899146"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12466-5A1A-4305-A2A1-61792091ACAE}"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86673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10645148"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8" y="3632199"/>
            <a:ext cx="10210343" cy="473075"/>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4" y="4470400"/>
            <a:ext cx="1083733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2EDB7-2A9A-41B8-A526-61E92EB3480E}"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0499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8C16-EAB7-4657-A011-BBC82C5F2394}"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9284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BF341-D7A9-4226-8B4D-2ABD479984D5}"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2324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F63C7-40CF-4600-90FC-9E854FC56C17}"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828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03922-60B2-4DBC-972C-994FFE5B0AB4}"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720965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77353-91EB-4BC3-AB05-C0D9916896CF}"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260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5741EE-1234-49DD-BAFB-E6E8F9E08275}"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9058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6AE1C-58B5-4112-800C-72E57CF6D998}"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040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540472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52674" y="2160589"/>
            <a:ext cx="5223808"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3E3C72-4FE7-44DC-90DA-678AF85B15B9}" type="datetime1">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56464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561485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5614859"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61219" y="2160983"/>
            <a:ext cx="501526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61220" y="2737245"/>
            <a:ext cx="5015261"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EEEF1A-384C-4134-90F2-119283506987}" type="datetime1">
              <a:rPr lang="en-US" smtClean="0"/>
              <a:t>7/18/2023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5526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45CC1C-6A17-43E1-96DD-B507929ADBDC}" type="datetime1">
              <a:rPr lang="en-US" smtClean="0"/>
              <a:t>7/18/2023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1416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4542-74C2-4B89-B4C1-E6A721A89170}" type="datetime1">
              <a:rPr lang="en-US" smtClean="0"/>
              <a:t>7/18/2023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9495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7A5331-E643-4A19-855D-2391FFEDA0D8}" type="datetime1">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573639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127F4-89F8-447B-9E6A-51B31B9CC6E1}" type="datetime1">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2433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1089914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1089914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10589" y="6057891"/>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D87DCD-2267-4220-AC52-C8734F086A33}" type="datetime1">
              <a:rPr lang="en-US" smtClean="0"/>
              <a:t>7/18/2023</a:t>
            </a:fld>
            <a:endParaRPr lang="en-US" dirty="0"/>
          </a:p>
        </p:txBody>
      </p:sp>
      <p:sp>
        <p:nvSpPr>
          <p:cNvPr id="5" name="Footer Placeholder 4"/>
          <p:cNvSpPr>
            <a:spLocks noGrp="1"/>
          </p:cNvSpPr>
          <p:nvPr>
            <p:ph type="ftr" sz="quarter" idx="3"/>
          </p:nvPr>
        </p:nvSpPr>
        <p:spPr>
          <a:xfrm>
            <a:off x="677334" y="6041362"/>
            <a:ext cx="876264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5" name="Isosceles Triangle 14">
            <a:extLst>
              <a:ext uri="{FF2B5EF4-FFF2-40B4-BE49-F238E27FC236}">
                <a16:creationId xmlns:a16="http://schemas.microsoft.com/office/drawing/2014/main" id="{17302D6B-7064-A0F0-DC4E-FDE2E871E5B9}"/>
              </a:ext>
            </a:extLst>
          </p:cNvPr>
          <p:cNvSpPr/>
          <p:nvPr userDrawn="1"/>
        </p:nvSpPr>
        <p:spPr>
          <a:xfrm rot="10800000" flipV="1">
            <a:off x="-14579" y="3915052"/>
            <a:ext cx="842596" cy="2942948"/>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893143" y="6055927"/>
            <a:ext cx="683339" cy="365125"/>
          </a:xfrm>
          <a:prstGeom prst="rect">
            <a:avLst/>
          </a:prstGeom>
        </p:spPr>
        <p:txBody>
          <a:bodyPr vert="horz" lIns="91440" tIns="45720" rIns="91440" bIns="45720" rtlCol="0" anchor="ctr"/>
          <a:lstStyle>
            <a:lvl1pPr algn="r">
              <a:defRPr sz="900" baseline="0">
                <a:solidFill>
                  <a:schemeClr val="bg1"/>
                </a:solidFill>
              </a:defRPr>
            </a:lvl1pPr>
          </a:lstStyle>
          <a:p>
            <a:fld id="{D57F1E4F-1CFF-5643-939E-217C01CDF565}" type="slidenum">
              <a:rPr lang="en-US" smtClean="0"/>
              <a:pPr/>
              <a:t>‹#›</a:t>
            </a:fld>
            <a:endParaRPr lang="en-US" dirty="0"/>
          </a:p>
        </p:txBody>
      </p:sp>
      <p:grpSp>
        <p:nvGrpSpPr>
          <p:cNvPr id="16" name="Group 15">
            <a:extLst>
              <a:ext uri="{FF2B5EF4-FFF2-40B4-BE49-F238E27FC236}">
                <a16:creationId xmlns:a16="http://schemas.microsoft.com/office/drawing/2014/main" id="{A27B7164-E6EE-997F-8606-6F2C7CBA1C56}"/>
              </a:ext>
            </a:extLst>
          </p:cNvPr>
          <p:cNvGrpSpPr/>
          <p:nvPr userDrawn="1"/>
        </p:nvGrpSpPr>
        <p:grpSpPr>
          <a:xfrm>
            <a:off x="10622528" y="-8878"/>
            <a:ext cx="1569472" cy="6866878"/>
            <a:chOff x="10622528" y="-8878"/>
            <a:chExt cx="1569472" cy="6866878"/>
          </a:xfrm>
        </p:grpSpPr>
        <p:sp>
          <p:nvSpPr>
            <p:cNvPr id="17" name="Rectangle 51">
              <a:extLst>
                <a:ext uri="{FF2B5EF4-FFF2-40B4-BE49-F238E27FC236}">
                  <a16:creationId xmlns:a16="http://schemas.microsoft.com/office/drawing/2014/main" id="{24075D5C-FE63-5101-1BAB-48E396DB0909}"/>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6957777C-D173-891C-7708-A55B9AEEA651}"/>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18"/>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extLst>
      <p:ext uri="{BB962C8B-B14F-4D97-AF65-F5344CB8AC3E}">
        <p14:creationId xmlns:p14="http://schemas.microsoft.com/office/powerpoint/2010/main" val="2761716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commons.wikimedia.org/wiki/File:The_U.S._Capitol_Building,_Washington,_D.C.jp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epa.gov/criteria-air-pollutants/naaqs-table#3" TargetMode="External"/><Relationship Id="rId3" Type="http://schemas.openxmlformats.org/officeDocument/2006/relationships/hyperlink" Target="https://www.epa.gov/lead-air-pollution/timeline-lead-pb-national-ambient-air-quality-standards-naaqs" TargetMode="External"/><Relationship Id="rId7" Type="http://schemas.openxmlformats.org/officeDocument/2006/relationships/hyperlink" Target="https://www.epa.gov/ground-level-ozone-pollution/timeline-ozone-national-ambient-air-quality-standards-naaqs" TargetMode="External"/><Relationship Id="rId12" Type="http://schemas.openxmlformats.org/officeDocument/2006/relationships/hyperlink" Target="https://www.epa.gov/criteria-air-pollutants/naaqs-table" TargetMode="External"/><Relationship Id="rId2" Type="http://schemas.openxmlformats.org/officeDocument/2006/relationships/hyperlink" Target="https://www.epa.gov/co-pollution/timeline-carbon-monoxide-co-national-ambient-air-quality-standards-naaqs" TargetMode="External"/><Relationship Id="rId1" Type="http://schemas.openxmlformats.org/officeDocument/2006/relationships/slideLayout" Target="../slideLayouts/slideLayout2.xml"/><Relationship Id="rId6" Type="http://schemas.openxmlformats.org/officeDocument/2006/relationships/hyperlink" Target="https://www.epa.gov/criteria-air-pollutants/naaqs-table#2" TargetMode="External"/><Relationship Id="rId11" Type="http://schemas.openxmlformats.org/officeDocument/2006/relationships/hyperlink" Target="https://www.epa.gov/criteria-air-pollutants/naaqs-table#4" TargetMode="External"/><Relationship Id="rId5" Type="http://schemas.openxmlformats.org/officeDocument/2006/relationships/hyperlink" Target="https://www.epa.gov/no2-pollution/timeline-nitrogen-dioxide-no2-national-ambient-air-quality-standards-naaqs" TargetMode="External"/><Relationship Id="rId10" Type="http://schemas.openxmlformats.org/officeDocument/2006/relationships/hyperlink" Target="https://www.epa.gov/so2-pollution/timeline-sulfur-dioxide-national-ambient-air-quality-standards-naaqs" TargetMode="External"/><Relationship Id="rId4" Type="http://schemas.openxmlformats.org/officeDocument/2006/relationships/hyperlink" Target="https://www.epa.gov/criteria-air-pollutants/naaqs-table#1" TargetMode="External"/><Relationship Id="rId9" Type="http://schemas.openxmlformats.org/officeDocument/2006/relationships/hyperlink" Target="https://www.epa.gov/pm-pollution/timeline-particulate-matter-pm-national-ambient-air-quality-standards-naaq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E7EC-27FA-799B-3751-C507B15A5C4B}"/>
              </a:ext>
            </a:extLst>
          </p:cNvPr>
          <p:cNvSpPr>
            <a:spLocks noGrp="1"/>
          </p:cNvSpPr>
          <p:nvPr>
            <p:ph type="title"/>
          </p:nvPr>
        </p:nvSpPr>
        <p:spPr/>
        <p:txBody>
          <a:bodyPr/>
          <a:lstStyle/>
          <a:p>
            <a:r>
              <a:rPr lang="en-US" dirty="0">
                <a:highlight>
                  <a:srgbClr val="FFFF00"/>
                </a:highlight>
              </a:rPr>
              <a:t>DELETE THIS SLIDE PRIOR TO PRESENTATION</a:t>
            </a:r>
          </a:p>
        </p:txBody>
      </p:sp>
      <p:sp>
        <p:nvSpPr>
          <p:cNvPr id="3" name="Content Placeholder 2">
            <a:extLst>
              <a:ext uri="{FF2B5EF4-FFF2-40B4-BE49-F238E27FC236}">
                <a16:creationId xmlns:a16="http://schemas.microsoft.com/office/drawing/2014/main" id="{8546A0ED-C84E-854C-BCA8-3261A22765FD}"/>
              </a:ext>
            </a:extLst>
          </p:cNvPr>
          <p:cNvSpPr>
            <a:spLocks noGrp="1"/>
          </p:cNvSpPr>
          <p:nvPr>
            <p:ph idx="1"/>
          </p:nvPr>
        </p:nvSpPr>
        <p:spPr>
          <a:xfrm>
            <a:off x="677334" y="2160589"/>
            <a:ext cx="10215809" cy="3880773"/>
          </a:xfrm>
        </p:spPr>
        <p:txBody>
          <a:bodyPr/>
          <a:lstStyle/>
          <a:p>
            <a:pPr marL="0" indent="0">
              <a:buNone/>
            </a:pPr>
            <a:r>
              <a:rPr lang="en-US" dirty="0"/>
              <a:t>This PowerPoint serves as a template presentation which introduces topics related to air quality and is part of a suite of presentations provided by the EPA for the Megacities program.</a:t>
            </a:r>
          </a:p>
          <a:p>
            <a:pPr marL="0" indent="0">
              <a:buNone/>
            </a:pPr>
            <a:endParaRPr lang="en-US" dirty="0"/>
          </a:p>
          <a:p>
            <a:pPr marL="0" indent="0">
              <a:buNone/>
            </a:pPr>
            <a:r>
              <a:rPr lang="en-US" dirty="0"/>
              <a:t>See speaker notes for an additional description of slide content. Slides should be edited or added to as necessary for your particular needs. Slides with highlighted yellow text require the addition of specific context and information for your city. </a:t>
            </a:r>
          </a:p>
        </p:txBody>
      </p:sp>
      <p:sp>
        <p:nvSpPr>
          <p:cNvPr id="4" name="Slide Number Placeholder 3">
            <a:extLst>
              <a:ext uri="{FF2B5EF4-FFF2-40B4-BE49-F238E27FC236}">
                <a16:creationId xmlns:a16="http://schemas.microsoft.com/office/drawing/2014/main" id="{1683FAA1-ED39-6970-CD7E-D69498C67716}"/>
              </a:ext>
            </a:extLst>
          </p:cNvPr>
          <p:cNvSpPr>
            <a:spLocks noGrp="1"/>
          </p:cNvSpPr>
          <p:nvPr>
            <p:ph type="sldNum" sz="quarter" idx="12"/>
          </p:nvPr>
        </p:nvSpPr>
        <p:spPr/>
        <p:txBody>
          <a:bodyPr/>
          <a:lstStyle/>
          <a:p>
            <a:fld id="{D57F1E4F-1CFF-5643-939E-217C01CDF565}" type="slidenum">
              <a:rPr lang="en-US" smtClean="0"/>
              <a:pPr/>
              <a:t>1</a:t>
            </a:fld>
            <a:endParaRPr lang="en-US"/>
          </a:p>
        </p:txBody>
      </p:sp>
    </p:spTree>
    <p:extLst>
      <p:ext uri="{BB962C8B-B14F-4D97-AF65-F5344CB8AC3E}">
        <p14:creationId xmlns:p14="http://schemas.microsoft.com/office/powerpoint/2010/main" val="5127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ECBB-394E-4C01-AF49-6BF62704B718}"/>
              </a:ext>
            </a:extLst>
          </p:cNvPr>
          <p:cNvSpPr>
            <a:spLocks noGrp="1"/>
          </p:cNvSpPr>
          <p:nvPr>
            <p:ph type="title"/>
          </p:nvPr>
        </p:nvSpPr>
        <p:spPr/>
        <p:txBody>
          <a:bodyPr/>
          <a:lstStyle/>
          <a:p>
            <a:r>
              <a:rPr lang="en-US" dirty="0"/>
              <a:t>AQMP Best Practices</a:t>
            </a:r>
          </a:p>
        </p:txBody>
      </p:sp>
      <p:sp>
        <p:nvSpPr>
          <p:cNvPr id="3" name="Content Placeholder 2">
            <a:extLst>
              <a:ext uri="{FF2B5EF4-FFF2-40B4-BE49-F238E27FC236}">
                <a16:creationId xmlns:a16="http://schemas.microsoft.com/office/drawing/2014/main" id="{BB52EBBA-A1F3-4A47-8CA6-6B1BA2C90527}"/>
              </a:ext>
            </a:extLst>
          </p:cNvPr>
          <p:cNvSpPr>
            <a:spLocks noGrp="1"/>
          </p:cNvSpPr>
          <p:nvPr>
            <p:ph idx="1"/>
          </p:nvPr>
        </p:nvSpPr>
        <p:spPr>
          <a:xfrm>
            <a:off x="677334" y="1823704"/>
            <a:ext cx="10899148" cy="3880773"/>
          </a:xfrm>
        </p:spPr>
        <p:txBody>
          <a:bodyPr>
            <a:normAutofit/>
          </a:bodyPr>
          <a:lstStyle/>
          <a:p>
            <a:r>
              <a:rPr lang="en-US" sz="2000" dirty="0"/>
              <a:t>Legal framework</a:t>
            </a:r>
          </a:p>
          <a:p>
            <a:r>
              <a:rPr lang="en-US" sz="2000" dirty="0"/>
              <a:t>Create sectoral reduction targets based on</a:t>
            </a:r>
            <a:r>
              <a:rPr lang="en-US" sz="2000"/>
              <a:t> emissions</a:t>
            </a:r>
            <a:r>
              <a:rPr lang="en-US" sz="2000" dirty="0"/>
              <a:t> source contributions</a:t>
            </a:r>
          </a:p>
          <a:p>
            <a:r>
              <a:rPr lang="en-US" sz="2000" dirty="0"/>
              <a:t>Cost-effectiveness of measures</a:t>
            </a:r>
          </a:p>
          <a:p>
            <a:r>
              <a:rPr lang="en-US" sz="2000" dirty="0"/>
              <a:t>Delineation of responsibilities among implementing agencies</a:t>
            </a:r>
          </a:p>
          <a:p>
            <a:pPr lvl="1"/>
            <a:r>
              <a:rPr lang="en-US" sz="1800" dirty="0"/>
              <a:t>Agencies assigned specific duties</a:t>
            </a:r>
          </a:p>
          <a:p>
            <a:r>
              <a:rPr lang="en-US" sz="2000" dirty="0"/>
              <a:t>Evaluation and assessment of progress</a:t>
            </a:r>
          </a:p>
        </p:txBody>
      </p:sp>
      <p:sp>
        <p:nvSpPr>
          <p:cNvPr id="4" name="TextBox 3">
            <a:extLst>
              <a:ext uri="{FF2B5EF4-FFF2-40B4-BE49-F238E27FC236}">
                <a16:creationId xmlns:a16="http://schemas.microsoft.com/office/drawing/2014/main" id="{4DB7EE24-04BA-4C4D-88EC-65832FF7BE75}"/>
              </a:ext>
            </a:extLst>
          </p:cNvPr>
          <p:cNvSpPr txBox="1"/>
          <p:nvPr/>
        </p:nvSpPr>
        <p:spPr>
          <a:xfrm>
            <a:off x="8458200" y="6622144"/>
            <a:ext cx="2555956" cy="276999"/>
          </a:xfrm>
          <a:prstGeom prst="rect">
            <a:avLst/>
          </a:prstGeom>
          <a:noFill/>
        </p:spPr>
        <p:txBody>
          <a:bodyPr wrap="none" rtlCol="0">
            <a:spAutoFit/>
          </a:bodyPr>
          <a:lstStyle/>
          <a:p>
            <a:r>
              <a:rPr lang="en-US" sz="1200" dirty="0"/>
              <a:t>Ganguly, Kurinji, Guttikunda, 2020</a:t>
            </a:r>
          </a:p>
        </p:txBody>
      </p:sp>
    </p:spTree>
    <p:extLst>
      <p:ext uri="{BB962C8B-B14F-4D97-AF65-F5344CB8AC3E}">
        <p14:creationId xmlns:p14="http://schemas.microsoft.com/office/powerpoint/2010/main" val="139435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518" y="437654"/>
            <a:ext cx="3505200" cy="1143000"/>
          </a:xfrm>
        </p:spPr>
        <p:txBody>
          <a:bodyPr/>
          <a:lstStyle/>
          <a:p>
            <a:pPr algn="ctr"/>
            <a:r>
              <a:rPr lang="en-US" dirty="0">
                <a:latin typeface="+mn-lt"/>
              </a:rPr>
              <a:t>Key Messages</a:t>
            </a:r>
          </a:p>
        </p:txBody>
      </p:sp>
      <p:sp>
        <p:nvSpPr>
          <p:cNvPr id="3" name="Content Placeholder 2"/>
          <p:cNvSpPr>
            <a:spLocks noGrp="1"/>
          </p:cNvSpPr>
          <p:nvPr>
            <p:ph idx="1"/>
          </p:nvPr>
        </p:nvSpPr>
        <p:spPr>
          <a:xfrm>
            <a:off x="615518" y="1430752"/>
            <a:ext cx="9595282" cy="5195422"/>
          </a:xfrm>
        </p:spPr>
        <p:txBody>
          <a:bodyPr>
            <a:normAutofit/>
          </a:bodyPr>
          <a:lstStyle/>
          <a:p>
            <a:r>
              <a:rPr lang="en-US" sz="2400" dirty="0"/>
              <a:t>Air quality management is a </a:t>
            </a:r>
            <a:r>
              <a:rPr lang="en-US" sz="2400" u="sng" dirty="0"/>
              <a:t>continuous cycle of development and improvement</a:t>
            </a:r>
            <a:r>
              <a:rPr lang="en-US" sz="2400" dirty="0"/>
              <a:t> with a goal of improving public health and the environment</a:t>
            </a:r>
          </a:p>
          <a:p>
            <a:r>
              <a:rPr lang="en-US" sz="2400" u="sng" dirty="0"/>
              <a:t>National, regional, and local regulations</a:t>
            </a:r>
            <a:r>
              <a:rPr lang="en-US" sz="2400" dirty="0"/>
              <a:t>, along with voluntary and market-based programs, can be effective in achieving significant air pollution reductions</a:t>
            </a:r>
          </a:p>
          <a:p>
            <a:r>
              <a:rPr lang="en-US" sz="2400" u="sng" dirty="0"/>
              <a:t>Regional cooperation is critical </a:t>
            </a:r>
            <a:r>
              <a:rPr lang="en-US" sz="2400" dirty="0"/>
              <a:t>for controlling air pollution that affects multiple cities and states/provinces</a:t>
            </a:r>
          </a:p>
          <a:p>
            <a:r>
              <a:rPr lang="en-US" sz="2400" u="sng" dirty="0"/>
              <a:t>Providing information to the public </a:t>
            </a:r>
            <a:r>
              <a:rPr lang="en-US" sz="2400" dirty="0"/>
              <a:t>enables them to play a key role in achieving standards and improving public health</a:t>
            </a:r>
          </a:p>
          <a:p>
            <a:pPr lvl="1"/>
            <a:r>
              <a:rPr lang="en-US" sz="2100" dirty="0"/>
              <a:t>Transparency makes for better public policy</a:t>
            </a:r>
          </a:p>
        </p:txBody>
      </p:sp>
      <p:sp>
        <p:nvSpPr>
          <p:cNvPr id="4" name="Slide Number Placeholder 3"/>
          <p:cNvSpPr>
            <a:spLocks noGrp="1"/>
          </p:cNvSpPr>
          <p:nvPr>
            <p:ph type="sldNum" sz="quarter" idx="12"/>
          </p:nvPr>
        </p:nvSpPr>
        <p:spPr/>
        <p:txBody>
          <a:bodyPr/>
          <a:lstStyle/>
          <a:p>
            <a:pPr>
              <a:defRPr/>
            </a:pPr>
            <a:fld id="{CC69BF17-991A-4518-BC6F-6AA01E06D680}" type="slidenum">
              <a:rPr lang="en-US" smtClean="0">
                <a:latin typeface="Arial Narrow" pitchFamily="34" charset="0"/>
              </a:rPr>
              <a:pPr>
                <a:defRPr/>
              </a:pPr>
              <a:t>11</a:t>
            </a:fld>
            <a:endParaRPr lang="en-US" dirty="0">
              <a:latin typeface="Arial Narrow" pitchFamily="34" charset="0"/>
            </a:endParaRPr>
          </a:p>
        </p:txBody>
      </p:sp>
    </p:spTree>
    <p:extLst>
      <p:ext uri="{BB962C8B-B14F-4D97-AF65-F5344CB8AC3E}">
        <p14:creationId xmlns:p14="http://schemas.microsoft.com/office/powerpoint/2010/main" val="232470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D4BC-02DD-E28B-DDA4-6542F014CF9E}"/>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2: Legislation and Regulations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635460" cy="5224724"/>
          </a:xfrm>
        </p:spPr>
        <p:txBody>
          <a:bodyPr anchor="ctr">
            <a:normAutofit/>
          </a:bodyPr>
          <a:lstStyle/>
          <a:p>
            <a:r>
              <a:rPr lang="en-US" sz="2800" dirty="0"/>
              <a:t>1. Air Quality Management Planning</a:t>
            </a:r>
          </a:p>
          <a:p>
            <a:r>
              <a:rPr lang="en-US" sz="3200" b="1" dirty="0"/>
              <a:t>2. Legislation and Regulations</a:t>
            </a:r>
          </a:p>
          <a:p>
            <a:r>
              <a:rPr lang="en-US" sz="2800" dirty="0"/>
              <a:t>3. Mitigation Options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812762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a:xfrm>
            <a:off x="864282" y="561863"/>
            <a:ext cx="7886700" cy="1325563"/>
          </a:xfrm>
        </p:spPr>
        <p:txBody>
          <a:bodyPr/>
          <a:lstStyle/>
          <a:p>
            <a:r>
              <a:rPr lang="en-US" dirty="0"/>
              <a:t>Laws and Regulation Development</a:t>
            </a:r>
          </a:p>
        </p:txBody>
      </p:sp>
      <p:pic>
        <p:nvPicPr>
          <p:cNvPr id="4" name="Picture 4" descr="Picture of the US Capitol Building">
            <a:extLst>
              <a:ext uri="{FF2B5EF4-FFF2-40B4-BE49-F238E27FC236}">
                <a16:creationId xmlns:a16="http://schemas.microsoft.com/office/drawing/2014/main" id="{BDB5793D-53ED-6A66-D01F-A79519F041DB}"/>
              </a:ext>
            </a:extLst>
          </p:cNvPr>
          <p:cNvPicPr>
            <a:picLocks noChangeAspect="1"/>
          </p:cNvPicPr>
          <p:nvPr/>
        </p:nvPicPr>
        <p:blipFill>
          <a:blip r:embed="rId3"/>
          <a:stretch>
            <a:fillRect/>
          </a:stretch>
        </p:blipFill>
        <p:spPr>
          <a:xfrm>
            <a:off x="3508829" y="2255157"/>
            <a:ext cx="5174342" cy="3880757"/>
          </a:xfrm>
          <a:prstGeom prst="rect">
            <a:avLst/>
          </a:prstGeom>
        </p:spPr>
      </p:pic>
      <p:sp>
        <p:nvSpPr>
          <p:cNvPr id="6" name="Content Placeholder 2">
            <a:extLst>
              <a:ext uri="{FF2B5EF4-FFF2-40B4-BE49-F238E27FC236}">
                <a16:creationId xmlns:a16="http://schemas.microsoft.com/office/drawing/2014/main" id="{CE814209-EB81-C701-3189-8005B57196F0}"/>
              </a:ext>
            </a:extLst>
          </p:cNvPr>
          <p:cNvSpPr>
            <a:spLocks noGrp="1"/>
          </p:cNvSpPr>
          <p:nvPr>
            <p:ph sz="half" idx="1"/>
          </p:nvPr>
        </p:nvSpPr>
        <p:spPr>
          <a:xfrm>
            <a:off x="570162" y="1394466"/>
            <a:ext cx="9595282" cy="5195422"/>
          </a:xfrm>
        </p:spPr>
        <p:txBody>
          <a:bodyPr vert="horz" lIns="91440" tIns="45720" rIns="91440" bIns="45720" rtlCol="0" anchor="t">
            <a:normAutofit/>
          </a:bodyPr>
          <a:lstStyle/>
          <a:p>
            <a:r>
              <a:rPr lang="en-US" sz="2400" dirty="0">
                <a:ea typeface="+mn-lt"/>
                <a:cs typeface="+mn-lt"/>
              </a:rPr>
              <a:t>Laws make emission standards enforceable.</a:t>
            </a:r>
          </a:p>
          <a:p>
            <a:endParaRPr lang="en-US" sz="2400" dirty="0"/>
          </a:p>
        </p:txBody>
      </p:sp>
      <p:sp>
        <p:nvSpPr>
          <p:cNvPr id="7" name="TextBox 6">
            <a:extLst>
              <a:ext uri="{FF2B5EF4-FFF2-40B4-BE49-F238E27FC236}">
                <a16:creationId xmlns:a16="http://schemas.microsoft.com/office/drawing/2014/main" id="{D0863917-642E-4470-B09A-45F69DA918EB}"/>
              </a:ext>
            </a:extLst>
          </p:cNvPr>
          <p:cNvSpPr txBox="1"/>
          <p:nvPr/>
        </p:nvSpPr>
        <p:spPr>
          <a:xfrm>
            <a:off x="3510643" y="6204856"/>
            <a:ext cx="52432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hlinkClick r:id="rId4"/>
              </a:rPr>
              <a:t>https://commons.wikimedia.org/wiki/File:The_U.S._Capitol_Building,_Washington,_D.C.jpg</a:t>
            </a:r>
            <a:r>
              <a:rPr lang="en-US" sz="1200" dirty="0">
                <a:ea typeface="+mn-lt"/>
                <a:cs typeface="+mn-lt"/>
              </a:rPr>
              <a:t> </a:t>
            </a:r>
            <a:endParaRPr lang="en-US" sz="1200"/>
          </a:p>
        </p:txBody>
      </p:sp>
    </p:spTree>
    <p:extLst>
      <p:ext uri="{BB962C8B-B14F-4D97-AF65-F5344CB8AC3E}">
        <p14:creationId xmlns:p14="http://schemas.microsoft.com/office/powerpoint/2010/main" val="409006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7EA64-9109-2940-3658-0508877A89DB}"/>
              </a:ext>
            </a:extLst>
          </p:cNvPr>
          <p:cNvSpPr>
            <a:spLocks noGrp="1"/>
          </p:cNvSpPr>
          <p:nvPr>
            <p:ph type="title"/>
          </p:nvPr>
        </p:nvSpPr>
        <p:spPr>
          <a:xfrm>
            <a:off x="677334" y="125508"/>
            <a:ext cx="10107207" cy="1320800"/>
          </a:xfrm>
        </p:spPr>
        <p:txBody>
          <a:bodyPr/>
          <a:lstStyle/>
          <a:p>
            <a:r>
              <a:rPr lang="en-US" dirty="0"/>
              <a:t>Example: US National Ambient Air Quality Standards (NAAQS)</a:t>
            </a:r>
          </a:p>
        </p:txBody>
      </p:sp>
      <p:sp>
        <p:nvSpPr>
          <p:cNvPr id="4" name="Slide Number Placeholder 3">
            <a:extLst>
              <a:ext uri="{FF2B5EF4-FFF2-40B4-BE49-F238E27FC236}">
                <a16:creationId xmlns:a16="http://schemas.microsoft.com/office/drawing/2014/main" id="{612D7938-2061-763D-2492-7514D257622F}"/>
              </a:ext>
            </a:extLst>
          </p:cNvPr>
          <p:cNvSpPr>
            <a:spLocks noGrp="1"/>
          </p:cNvSpPr>
          <p:nvPr>
            <p:ph type="sldNum" sz="quarter" idx="12"/>
          </p:nvPr>
        </p:nvSpPr>
        <p:spPr/>
        <p:txBody>
          <a:bodyPr/>
          <a:lstStyle/>
          <a:p>
            <a:fld id="{D57F1E4F-1CFF-5643-939E-217C01CDF565}" type="slidenum">
              <a:rPr lang="en-US" smtClean="0"/>
              <a:pPr/>
              <a:t>14</a:t>
            </a:fld>
            <a:endParaRPr lang="en-US" dirty="0"/>
          </a:p>
        </p:txBody>
      </p:sp>
      <p:graphicFrame>
        <p:nvGraphicFramePr>
          <p:cNvPr id="5" name="Table 4">
            <a:extLst>
              <a:ext uri="{FF2B5EF4-FFF2-40B4-BE49-F238E27FC236}">
                <a16:creationId xmlns:a16="http://schemas.microsoft.com/office/drawing/2014/main" id="{D6559D95-FD3F-59DF-1CDB-D624A4FD27DF}"/>
              </a:ext>
            </a:extLst>
          </p:cNvPr>
          <p:cNvGraphicFramePr>
            <a:graphicFrameLocks noGrp="1"/>
          </p:cNvGraphicFramePr>
          <p:nvPr>
            <p:extLst>
              <p:ext uri="{D42A27DB-BD31-4B8C-83A1-F6EECF244321}">
                <p14:modId xmlns:p14="http://schemas.microsoft.com/office/powerpoint/2010/main" val="3788147933"/>
              </p:ext>
            </p:extLst>
          </p:nvPr>
        </p:nvGraphicFramePr>
        <p:xfrm>
          <a:off x="348343" y="1328450"/>
          <a:ext cx="11495313" cy="5324072"/>
        </p:xfrm>
        <a:graphic>
          <a:graphicData uri="http://schemas.openxmlformats.org/drawingml/2006/table">
            <a:tbl>
              <a:tblPr firstRow="1"/>
              <a:tblGrid>
                <a:gridCol w="1915885">
                  <a:extLst>
                    <a:ext uri="{9D8B030D-6E8A-4147-A177-3AD203B41FA5}">
                      <a16:colId xmlns:a16="http://schemas.microsoft.com/office/drawing/2014/main" val="689169120"/>
                    </a:ext>
                  </a:extLst>
                </a:gridCol>
                <a:gridCol w="902099">
                  <a:extLst>
                    <a:ext uri="{9D8B030D-6E8A-4147-A177-3AD203B41FA5}">
                      <a16:colId xmlns:a16="http://schemas.microsoft.com/office/drawing/2014/main" val="2005282703"/>
                    </a:ext>
                  </a:extLst>
                </a:gridCol>
                <a:gridCol w="2061298">
                  <a:extLst>
                    <a:ext uri="{9D8B030D-6E8A-4147-A177-3AD203B41FA5}">
                      <a16:colId xmlns:a16="http://schemas.microsoft.com/office/drawing/2014/main" val="842025625"/>
                    </a:ext>
                  </a:extLst>
                </a:gridCol>
                <a:gridCol w="1729163">
                  <a:extLst>
                    <a:ext uri="{9D8B030D-6E8A-4147-A177-3AD203B41FA5}">
                      <a16:colId xmlns:a16="http://schemas.microsoft.com/office/drawing/2014/main" val="2475257659"/>
                    </a:ext>
                  </a:extLst>
                </a:gridCol>
                <a:gridCol w="1090351">
                  <a:extLst>
                    <a:ext uri="{9D8B030D-6E8A-4147-A177-3AD203B41FA5}">
                      <a16:colId xmlns:a16="http://schemas.microsoft.com/office/drawing/2014/main" val="3158814924"/>
                    </a:ext>
                  </a:extLst>
                </a:gridCol>
                <a:gridCol w="3796517">
                  <a:extLst>
                    <a:ext uri="{9D8B030D-6E8A-4147-A177-3AD203B41FA5}">
                      <a16:colId xmlns:a16="http://schemas.microsoft.com/office/drawing/2014/main" val="2824053970"/>
                    </a:ext>
                  </a:extLst>
                </a:gridCol>
              </a:tblGrid>
              <a:tr h="542758">
                <a:tc gridSpan="2">
                  <a:txBody>
                    <a:bodyPr/>
                    <a:lstStyle/>
                    <a:p>
                      <a:r>
                        <a:rPr lang="en-US" sz="1400" b="1" dirty="0">
                          <a:solidFill>
                            <a:srgbClr val="1B1B1B"/>
                          </a:solidFill>
                          <a:effectLst/>
                        </a:rPr>
                        <a:t>Pollutant</a:t>
                      </a:r>
                      <a:br>
                        <a:rPr lang="en-US" sz="1400" b="1" dirty="0">
                          <a:solidFill>
                            <a:srgbClr val="1B1B1B"/>
                          </a:solidFill>
                          <a:effectLst/>
                        </a:rPr>
                      </a:br>
                      <a:r>
                        <a:rPr lang="en-US" sz="1400" b="1" dirty="0">
                          <a:solidFill>
                            <a:srgbClr val="1B1B1B"/>
                          </a:solidFill>
                          <a:effectLst/>
                        </a:rPr>
                        <a:t>[links to historical tables of NAAQS reviews]</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DFE1E2"/>
                    </a:solidFill>
                  </a:tcPr>
                </a:tc>
                <a:tc hMerge="1">
                  <a:txBody>
                    <a:bodyPr/>
                    <a:lstStyle/>
                    <a:p>
                      <a:endParaRPr lang="en-US"/>
                    </a:p>
                  </a:txBody>
                  <a:tcPr/>
                </a:tc>
                <a:tc>
                  <a:txBody>
                    <a:bodyPr/>
                    <a:lstStyle/>
                    <a:p>
                      <a:r>
                        <a:rPr lang="en-US" sz="1400" b="1">
                          <a:solidFill>
                            <a:srgbClr val="1B1B1B"/>
                          </a:solidFill>
                          <a:effectLst/>
                        </a:rPr>
                        <a:t>Primary/</a:t>
                      </a:r>
                      <a:br>
                        <a:rPr lang="en-US" sz="1400" b="1">
                          <a:solidFill>
                            <a:srgbClr val="1B1B1B"/>
                          </a:solidFill>
                          <a:effectLst/>
                        </a:rPr>
                      </a:br>
                      <a:r>
                        <a:rPr lang="en-US" sz="1400" b="1">
                          <a:solidFill>
                            <a:srgbClr val="1B1B1B"/>
                          </a:solidFill>
                          <a:effectLst/>
                        </a:rPr>
                        <a:t>Secondary</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DFE1E2"/>
                    </a:solidFill>
                  </a:tcPr>
                </a:tc>
                <a:tc>
                  <a:txBody>
                    <a:bodyPr/>
                    <a:lstStyle/>
                    <a:p>
                      <a:r>
                        <a:rPr lang="en-US" sz="1400" b="1">
                          <a:solidFill>
                            <a:srgbClr val="1B1B1B"/>
                          </a:solidFill>
                          <a:effectLst/>
                        </a:rPr>
                        <a:t>Averaging Time</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DFE1E2"/>
                    </a:solidFill>
                  </a:tcPr>
                </a:tc>
                <a:tc>
                  <a:txBody>
                    <a:bodyPr/>
                    <a:lstStyle/>
                    <a:p>
                      <a:r>
                        <a:rPr lang="en-US" sz="1400" b="1">
                          <a:solidFill>
                            <a:srgbClr val="1B1B1B"/>
                          </a:solidFill>
                          <a:effectLst/>
                        </a:rPr>
                        <a:t>Level</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DFE1E2"/>
                    </a:solidFill>
                  </a:tcPr>
                </a:tc>
                <a:tc>
                  <a:txBody>
                    <a:bodyPr/>
                    <a:lstStyle/>
                    <a:p>
                      <a:r>
                        <a:rPr lang="en-US" sz="1400" b="1" dirty="0">
                          <a:solidFill>
                            <a:srgbClr val="1B1B1B"/>
                          </a:solidFill>
                          <a:effectLst/>
                        </a:rPr>
                        <a:t>Form</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DFE1E2"/>
                    </a:solidFill>
                  </a:tcPr>
                </a:tc>
                <a:extLst>
                  <a:ext uri="{0D108BD9-81ED-4DB2-BD59-A6C34878D82A}">
                    <a16:rowId xmlns:a16="http://schemas.microsoft.com/office/drawing/2014/main" val="1467859473"/>
                  </a:ext>
                </a:extLst>
              </a:tr>
              <a:tr h="196060">
                <a:tc rowSpan="2" gridSpan="2">
                  <a:txBody>
                    <a:bodyPr/>
                    <a:lstStyle/>
                    <a:p>
                      <a:r>
                        <a:rPr lang="en-US" sz="1400" b="0" dirty="0">
                          <a:solidFill>
                            <a:schemeClr val="tx1"/>
                          </a:solidFill>
                          <a:effectLst/>
                          <a:hlinkClick r:id="rId2">
                            <a:extLst>
                              <a:ext uri="{A12FA001-AC4F-418D-AE19-62706E023703}">
                                <ahyp:hlinkClr xmlns:ahyp="http://schemas.microsoft.com/office/drawing/2018/hyperlinkcolor" val="tx"/>
                              </a:ext>
                            </a:extLst>
                          </a:hlinkClick>
                        </a:rPr>
                        <a:t>Carbon Monoxide (CO)</a:t>
                      </a:r>
                      <a:r>
                        <a:rPr lang="en-US" sz="1400" b="0" dirty="0">
                          <a:solidFill>
                            <a:schemeClr val="tx1"/>
                          </a:solidFill>
                          <a:effectLst/>
                        </a:rPr>
                        <a:t> (last updated 2011)</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rowSpan="2" hMerge="1">
                  <a:txBody>
                    <a:bodyPr/>
                    <a:lstStyle/>
                    <a:p>
                      <a:endParaRPr lang="en-US"/>
                    </a:p>
                  </a:txBody>
                  <a:tcPr/>
                </a:tc>
                <a:tc rowSpan="2">
                  <a:txBody>
                    <a:bodyPr/>
                    <a:lstStyle/>
                    <a:p>
                      <a:r>
                        <a:rPr lang="en-US" sz="1400" b="0" dirty="0">
                          <a:effectLst/>
                        </a:rPr>
                        <a:t>primary</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8 hours</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9 ppm</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rowSpan="2">
                  <a:txBody>
                    <a:bodyPr/>
                    <a:lstStyle/>
                    <a:p>
                      <a:r>
                        <a:rPr lang="en-US" sz="1400" b="0">
                          <a:effectLst/>
                        </a:rPr>
                        <a:t>Not to be exceeded more than once per year</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2314287205"/>
                  </a:ext>
                </a:extLst>
              </a:tr>
              <a:tr h="196060">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r>
                        <a:rPr lang="en-US" sz="1400" b="0">
                          <a:effectLst/>
                        </a:rPr>
                        <a:t>1 hour</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35 ppm</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2826285381"/>
                  </a:ext>
                </a:extLst>
              </a:tr>
              <a:tr h="369409">
                <a:tc gridSpan="2">
                  <a:txBody>
                    <a:bodyPr/>
                    <a:lstStyle/>
                    <a:p>
                      <a:r>
                        <a:rPr lang="en-US" sz="1400" b="0" dirty="0">
                          <a:solidFill>
                            <a:schemeClr val="tx1"/>
                          </a:solidFill>
                          <a:effectLst/>
                          <a:hlinkClick r:id="rId3">
                            <a:extLst>
                              <a:ext uri="{A12FA001-AC4F-418D-AE19-62706E023703}">
                                <ahyp:hlinkClr xmlns:ahyp="http://schemas.microsoft.com/office/drawing/2018/hyperlinkcolor" val="tx"/>
                              </a:ext>
                            </a:extLst>
                          </a:hlinkClick>
                        </a:rPr>
                        <a:t>Lead (Pb)</a:t>
                      </a:r>
                      <a:r>
                        <a:rPr lang="en-US" sz="1400" b="0" dirty="0">
                          <a:solidFill>
                            <a:schemeClr val="tx1"/>
                          </a:solidFill>
                          <a:effectLst/>
                        </a:rPr>
                        <a:t> (last updated 2016)</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hMerge="1">
                  <a:txBody>
                    <a:bodyPr/>
                    <a:lstStyle/>
                    <a:p>
                      <a:endParaRPr lang="en-US"/>
                    </a:p>
                  </a:txBody>
                  <a:tcPr/>
                </a:tc>
                <a:tc>
                  <a:txBody>
                    <a:bodyPr/>
                    <a:lstStyle/>
                    <a:p>
                      <a:r>
                        <a:rPr lang="en-US" sz="1400" b="0" dirty="0">
                          <a:effectLst/>
                        </a:rPr>
                        <a:t>primary and</a:t>
                      </a:r>
                      <a:br>
                        <a:rPr lang="en-US" sz="1400" b="0" dirty="0">
                          <a:effectLst/>
                        </a:rPr>
                      </a:br>
                      <a:r>
                        <a:rPr lang="en-US" sz="1400" b="0" dirty="0">
                          <a:effectLst/>
                        </a:rPr>
                        <a:t>secondary</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dirty="0">
                          <a:effectLst/>
                        </a:rPr>
                        <a:t>Rolling 3-month average</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l-GR" sz="1400" b="0" dirty="0">
                          <a:solidFill>
                            <a:schemeClr val="tx1"/>
                          </a:solidFill>
                          <a:effectLst/>
                        </a:rPr>
                        <a:t>0.15 μ</a:t>
                      </a:r>
                      <a:r>
                        <a:rPr lang="en-US" sz="1400" b="0" dirty="0">
                          <a:solidFill>
                            <a:schemeClr val="tx1"/>
                          </a:solidFill>
                          <a:effectLst/>
                        </a:rPr>
                        <a:t>g/m</a:t>
                      </a:r>
                      <a:r>
                        <a:rPr lang="en-US" sz="1400" b="0" baseline="30000" dirty="0">
                          <a:solidFill>
                            <a:schemeClr val="tx1"/>
                          </a:solidFill>
                          <a:effectLst/>
                        </a:rPr>
                        <a:t>3</a:t>
                      </a:r>
                      <a:r>
                        <a:rPr lang="en-US" sz="1400" b="0" dirty="0">
                          <a:solidFill>
                            <a:schemeClr val="tx1"/>
                          </a:solidFill>
                          <a:effectLst/>
                        </a:rPr>
                        <a:t> </a:t>
                      </a:r>
                      <a:r>
                        <a:rPr lang="en-US" sz="1400" b="0" baseline="30000" dirty="0">
                          <a:solidFill>
                            <a:schemeClr val="tx1"/>
                          </a:solidFill>
                          <a:effectLst/>
                          <a:hlinkClick r:id="rId4">
                            <a:extLst>
                              <a:ext uri="{A12FA001-AC4F-418D-AE19-62706E023703}">
                                <ahyp:hlinkClr xmlns:ahyp="http://schemas.microsoft.com/office/drawing/2018/hyperlinkcolor" val="tx"/>
                              </a:ext>
                            </a:extLst>
                          </a:hlinkClick>
                        </a:rPr>
                        <a:t>(1)</a:t>
                      </a:r>
                      <a:endParaRPr lang="en-US" sz="1400" b="0" dirty="0">
                        <a:solidFill>
                          <a:schemeClr val="tx1"/>
                        </a:solidFill>
                        <a:effectLst/>
                      </a:endParaRP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Not to be exceeded</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2369685712"/>
                  </a:ext>
                </a:extLst>
              </a:tr>
              <a:tr h="523462">
                <a:tc rowSpan="2" gridSpan="2">
                  <a:txBody>
                    <a:bodyPr/>
                    <a:lstStyle/>
                    <a:p>
                      <a:r>
                        <a:rPr lang="en-US" sz="1400" b="0" dirty="0">
                          <a:solidFill>
                            <a:schemeClr val="tx1"/>
                          </a:solidFill>
                          <a:effectLst/>
                          <a:hlinkClick r:id="rId5">
                            <a:extLst>
                              <a:ext uri="{A12FA001-AC4F-418D-AE19-62706E023703}">
                                <ahyp:hlinkClr xmlns:ahyp="http://schemas.microsoft.com/office/drawing/2018/hyperlinkcolor" val="tx"/>
                              </a:ext>
                            </a:extLst>
                          </a:hlinkClick>
                        </a:rPr>
                        <a:t>Nitrogen Dioxide (NO</a:t>
                      </a:r>
                      <a:r>
                        <a:rPr lang="en-US" sz="1400" b="0" baseline="-25000" dirty="0">
                          <a:solidFill>
                            <a:schemeClr val="tx1"/>
                          </a:solidFill>
                          <a:effectLst/>
                          <a:hlinkClick r:id="rId5">
                            <a:extLst>
                              <a:ext uri="{A12FA001-AC4F-418D-AE19-62706E023703}">
                                <ahyp:hlinkClr xmlns:ahyp="http://schemas.microsoft.com/office/drawing/2018/hyperlinkcolor" val="tx"/>
                              </a:ext>
                            </a:extLst>
                          </a:hlinkClick>
                        </a:rPr>
                        <a:t>2</a:t>
                      </a:r>
                      <a:r>
                        <a:rPr lang="en-US" sz="1400" b="0" dirty="0">
                          <a:solidFill>
                            <a:schemeClr val="tx1"/>
                          </a:solidFill>
                          <a:effectLst/>
                          <a:hlinkClick r:id="rId5">
                            <a:extLst>
                              <a:ext uri="{A12FA001-AC4F-418D-AE19-62706E023703}">
                                <ahyp:hlinkClr xmlns:ahyp="http://schemas.microsoft.com/office/drawing/2018/hyperlinkcolor" val="tx"/>
                              </a:ext>
                            </a:extLst>
                          </a:hlinkClick>
                        </a:rPr>
                        <a:t>)</a:t>
                      </a:r>
                      <a:r>
                        <a:rPr lang="en-US" sz="1400" b="0" dirty="0">
                          <a:solidFill>
                            <a:schemeClr val="tx1"/>
                          </a:solidFill>
                          <a:effectLst/>
                        </a:rPr>
                        <a:t> (last updated 2018)</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rowSpan="2" hMerge="1">
                  <a:txBody>
                    <a:bodyPr/>
                    <a:lstStyle/>
                    <a:p>
                      <a:endParaRPr lang="en-US"/>
                    </a:p>
                  </a:txBody>
                  <a:tcPr/>
                </a:tc>
                <a:tc>
                  <a:txBody>
                    <a:bodyPr/>
                    <a:lstStyle/>
                    <a:p>
                      <a:r>
                        <a:rPr lang="en-US" sz="1400" b="0">
                          <a:effectLst/>
                        </a:rPr>
                        <a:t>primary</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dirty="0">
                          <a:effectLst/>
                        </a:rPr>
                        <a:t>1 hour</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100 ppb</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98th percentile of 1-hour daily maximum concentrations, averaged over 3 years</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2910823253"/>
                  </a:ext>
                </a:extLst>
              </a:tr>
              <a:tr h="369409">
                <a:tc gridSpan="2" vMerge="1">
                  <a:txBody>
                    <a:bodyPr/>
                    <a:lstStyle/>
                    <a:p>
                      <a:endParaRPr lang="en-US"/>
                    </a:p>
                  </a:txBody>
                  <a:tcPr/>
                </a:tc>
                <a:tc hMerge="1" vMerge="1">
                  <a:txBody>
                    <a:bodyPr/>
                    <a:lstStyle/>
                    <a:p>
                      <a:endParaRPr lang="en-US"/>
                    </a:p>
                  </a:txBody>
                  <a:tcPr/>
                </a:tc>
                <a:tc>
                  <a:txBody>
                    <a:bodyPr/>
                    <a:lstStyle/>
                    <a:p>
                      <a:r>
                        <a:rPr lang="en-US" sz="1400" b="0">
                          <a:effectLst/>
                        </a:rPr>
                        <a:t>primary and</a:t>
                      </a:r>
                      <a:br>
                        <a:rPr lang="en-US" sz="1400" b="0">
                          <a:effectLst/>
                        </a:rPr>
                      </a:br>
                      <a:r>
                        <a:rPr lang="en-US" sz="1400" b="0">
                          <a:effectLst/>
                        </a:rPr>
                        <a:t>secondary</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dirty="0">
                          <a:effectLst/>
                        </a:rPr>
                        <a:t>1 year</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dirty="0">
                          <a:solidFill>
                            <a:schemeClr val="tx1"/>
                          </a:solidFill>
                          <a:effectLst/>
                        </a:rPr>
                        <a:t>53 ppb </a:t>
                      </a:r>
                      <a:r>
                        <a:rPr lang="en-US" sz="1400" b="0" baseline="30000" dirty="0">
                          <a:solidFill>
                            <a:schemeClr val="tx1"/>
                          </a:solidFill>
                          <a:effectLst/>
                          <a:hlinkClick r:id="rId6">
                            <a:extLst>
                              <a:ext uri="{A12FA001-AC4F-418D-AE19-62706E023703}">
                                <ahyp:hlinkClr xmlns:ahyp="http://schemas.microsoft.com/office/drawing/2018/hyperlinkcolor" val="tx"/>
                              </a:ext>
                            </a:extLst>
                          </a:hlinkClick>
                        </a:rPr>
                        <a:t>(2)</a:t>
                      </a:r>
                      <a:endParaRPr lang="en-US" sz="1400" b="0" dirty="0">
                        <a:solidFill>
                          <a:schemeClr val="tx1"/>
                        </a:solidFill>
                        <a:effectLst/>
                      </a:endParaRP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Annual Mean</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1013297411"/>
                  </a:ext>
                </a:extLst>
              </a:tr>
              <a:tr h="523462">
                <a:tc gridSpan="2">
                  <a:txBody>
                    <a:bodyPr/>
                    <a:lstStyle/>
                    <a:p>
                      <a:r>
                        <a:rPr lang="en-US" sz="1400" b="0" dirty="0">
                          <a:solidFill>
                            <a:schemeClr val="tx1"/>
                          </a:solidFill>
                          <a:effectLst/>
                          <a:hlinkClick r:id="rId7">
                            <a:extLst>
                              <a:ext uri="{A12FA001-AC4F-418D-AE19-62706E023703}">
                                <ahyp:hlinkClr xmlns:ahyp="http://schemas.microsoft.com/office/drawing/2018/hyperlinkcolor" val="tx"/>
                              </a:ext>
                            </a:extLst>
                          </a:hlinkClick>
                        </a:rPr>
                        <a:t>Ozone (O</a:t>
                      </a:r>
                      <a:r>
                        <a:rPr lang="en-US" sz="1400" b="0" baseline="-25000" dirty="0">
                          <a:solidFill>
                            <a:schemeClr val="tx1"/>
                          </a:solidFill>
                          <a:effectLst/>
                          <a:hlinkClick r:id="rId7">
                            <a:extLst>
                              <a:ext uri="{A12FA001-AC4F-418D-AE19-62706E023703}">
                                <ahyp:hlinkClr xmlns:ahyp="http://schemas.microsoft.com/office/drawing/2018/hyperlinkcolor" val="tx"/>
                              </a:ext>
                            </a:extLst>
                          </a:hlinkClick>
                        </a:rPr>
                        <a:t>3</a:t>
                      </a:r>
                      <a:r>
                        <a:rPr lang="en-US" sz="1400" b="0" dirty="0">
                          <a:solidFill>
                            <a:schemeClr val="tx1"/>
                          </a:solidFill>
                          <a:effectLst/>
                          <a:hlinkClick r:id="rId7">
                            <a:extLst>
                              <a:ext uri="{A12FA001-AC4F-418D-AE19-62706E023703}">
                                <ahyp:hlinkClr xmlns:ahyp="http://schemas.microsoft.com/office/drawing/2018/hyperlinkcolor" val="tx"/>
                              </a:ext>
                            </a:extLst>
                          </a:hlinkClick>
                        </a:rPr>
                        <a:t>)</a:t>
                      </a:r>
                      <a:r>
                        <a:rPr lang="en-US" sz="1400" b="0" dirty="0">
                          <a:solidFill>
                            <a:schemeClr val="tx1"/>
                          </a:solidFill>
                          <a:effectLst/>
                        </a:rPr>
                        <a:t> (last updated 2020)</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hMerge="1">
                  <a:txBody>
                    <a:bodyPr/>
                    <a:lstStyle/>
                    <a:p>
                      <a:endParaRPr lang="en-US"/>
                    </a:p>
                  </a:txBody>
                  <a:tcPr/>
                </a:tc>
                <a:tc>
                  <a:txBody>
                    <a:bodyPr/>
                    <a:lstStyle/>
                    <a:p>
                      <a:r>
                        <a:rPr lang="en-US" sz="1400" b="0">
                          <a:effectLst/>
                        </a:rPr>
                        <a:t>primary and</a:t>
                      </a:r>
                      <a:br>
                        <a:rPr lang="en-US" sz="1400" b="0">
                          <a:effectLst/>
                        </a:rPr>
                      </a:br>
                      <a:r>
                        <a:rPr lang="en-US" sz="1400" b="0">
                          <a:effectLst/>
                        </a:rPr>
                        <a:t>secondary</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8 hours</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dirty="0">
                          <a:solidFill>
                            <a:schemeClr val="tx1"/>
                          </a:solidFill>
                          <a:effectLst/>
                        </a:rPr>
                        <a:t>0.070 ppm </a:t>
                      </a:r>
                      <a:r>
                        <a:rPr lang="en-US" sz="1400" b="0" baseline="30000" dirty="0">
                          <a:solidFill>
                            <a:schemeClr val="tx1"/>
                          </a:solidFill>
                          <a:effectLst/>
                          <a:hlinkClick r:id="rId8">
                            <a:extLst>
                              <a:ext uri="{A12FA001-AC4F-418D-AE19-62706E023703}">
                                <ahyp:hlinkClr xmlns:ahyp="http://schemas.microsoft.com/office/drawing/2018/hyperlinkcolor" val="tx"/>
                              </a:ext>
                            </a:extLst>
                          </a:hlinkClick>
                        </a:rPr>
                        <a:t>(3)</a:t>
                      </a:r>
                      <a:endParaRPr lang="en-US" sz="1400" b="0" dirty="0">
                        <a:solidFill>
                          <a:schemeClr val="tx1"/>
                        </a:solidFill>
                        <a:effectLst/>
                      </a:endParaRP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Annual fourth-highest daily maximum 8-hour concentration, averaged over 3 years</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3522487067"/>
                  </a:ext>
                </a:extLst>
              </a:tr>
              <a:tr h="270762">
                <a:tc rowSpan="4">
                  <a:txBody>
                    <a:bodyPr/>
                    <a:lstStyle/>
                    <a:p>
                      <a:r>
                        <a:rPr lang="en-US" sz="1400" b="0" dirty="0">
                          <a:solidFill>
                            <a:schemeClr val="tx1"/>
                          </a:solidFill>
                          <a:effectLst/>
                          <a:hlinkClick r:id="rId9">
                            <a:extLst>
                              <a:ext uri="{A12FA001-AC4F-418D-AE19-62706E023703}">
                                <ahyp:hlinkClr xmlns:ahyp="http://schemas.microsoft.com/office/drawing/2018/hyperlinkcolor" val="tx"/>
                              </a:ext>
                            </a:extLst>
                          </a:hlinkClick>
                        </a:rPr>
                        <a:t>Particle Pollution (PM)</a:t>
                      </a:r>
                      <a:r>
                        <a:rPr lang="en-US" sz="1400" b="0" dirty="0">
                          <a:solidFill>
                            <a:schemeClr val="tx1"/>
                          </a:solidFill>
                          <a:effectLst/>
                        </a:rPr>
                        <a:t> (last updated 2020)</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rowSpan="3">
                  <a:txBody>
                    <a:bodyPr/>
                    <a:lstStyle/>
                    <a:p>
                      <a:r>
                        <a:rPr lang="en-US" sz="1400" b="0">
                          <a:effectLst/>
                        </a:rPr>
                        <a:t>PM</a:t>
                      </a:r>
                      <a:r>
                        <a:rPr lang="en-US" sz="1400" b="0" baseline="-25000">
                          <a:effectLst/>
                        </a:rPr>
                        <a:t>2.5</a:t>
                      </a:r>
                      <a:endParaRPr lang="en-US" sz="1400" b="0">
                        <a:effectLst/>
                      </a:endParaRP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primary</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1 year</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l-GR" sz="1400" b="0" dirty="0">
                          <a:effectLst/>
                        </a:rPr>
                        <a:t>12.0 μ</a:t>
                      </a:r>
                      <a:r>
                        <a:rPr lang="en-US" sz="1400" b="0" dirty="0">
                          <a:effectLst/>
                        </a:rPr>
                        <a:t>g/m</a:t>
                      </a:r>
                      <a:r>
                        <a:rPr lang="en-US" sz="1400" b="0" baseline="30000" dirty="0">
                          <a:effectLst/>
                        </a:rPr>
                        <a:t>3</a:t>
                      </a:r>
                      <a:endParaRPr lang="en-US" sz="1400" b="0" dirty="0">
                        <a:effectLst/>
                      </a:endParaRP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annual mean, averaged over 3 years</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4159335435"/>
                  </a:ext>
                </a:extLst>
              </a:tr>
              <a:tr h="270762">
                <a:tc vMerge="1">
                  <a:txBody>
                    <a:bodyPr/>
                    <a:lstStyle/>
                    <a:p>
                      <a:endParaRPr lang="en-US"/>
                    </a:p>
                  </a:txBody>
                  <a:tcPr/>
                </a:tc>
                <a:tc vMerge="1">
                  <a:txBody>
                    <a:bodyPr/>
                    <a:lstStyle/>
                    <a:p>
                      <a:endParaRPr lang="en-US"/>
                    </a:p>
                  </a:txBody>
                  <a:tcPr/>
                </a:tc>
                <a:tc>
                  <a:txBody>
                    <a:bodyPr/>
                    <a:lstStyle/>
                    <a:p>
                      <a:r>
                        <a:rPr lang="en-US" sz="1400" b="0">
                          <a:effectLst/>
                        </a:rPr>
                        <a:t>secondary</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1 year</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l-GR" sz="1400" b="0">
                          <a:effectLst/>
                        </a:rPr>
                        <a:t>15.0 μ</a:t>
                      </a:r>
                      <a:r>
                        <a:rPr lang="en-US" sz="1400" b="0">
                          <a:effectLst/>
                        </a:rPr>
                        <a:t>g/m</a:t>
                      </a:r>
                      <a:r>
                        <a:rPr lang="en-US" sz="1400" b="0" baseline="30000">
                          <a:effectLst/>
                        </a:rPr>
                        <a:t>3</a:t>
                      </a:r>
                      <a:endParaRPr lang="en-US" sz="1400" b="0">
                        <a:effectLst/>
                      </a:endParaRP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annual mean, averaged over 3 years</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959138126"/>
                  </a:ext>
                </a:extLst>
              </a:tr>
              <a:tr h="369409">
                <a:tc vMerge="1">
                  <a:txBody>
                    <a:bodyPr/>
                    <a:lstStyle/>
                    <a:p>
                      <a:endParaRPr lang="en-US"/>
                    </a:p>
                  </a:txBody>
                  <a:tcPr/>
                </a:tc>
                <a:tc vMerge="1">
                  <a:txBody>
                    <a:bodyPr/>
                    <a:lstStyle/>
                    <a:p>
                      <a:endParaRPr lang="en-US"/>
                    </a:p>
                  </a:txBody>
                  <a:tcPr/>
                </a:tc>
                <a:tc>
                  <a:txBody>
                    <a:bodyPr/>
                    <a:lstStyle/>
                    <a:p>
                      <a:r>
                        <a:rPr lang="en-US" sz="1400" b="0">
                          <a:effectLst/>
                        </a:rPr>
                        <a:t>primary and</a:t>
                      </a:r>
                      <a:br>
                        <a:rPr lang="en-US" sz="1400" b="0">
                          <a:effectLst/>
                        </a:rPr>
                      </a:br>
                      <a:r>
                        <a:rPr lang="en-US" sz="1400" b="0">
                          <a:effectLst/>
                        </a:rPr>
                        <a:t>secondary</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24 hours</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l-GR" sz="1400" b="0">
                          <a:effectLst/>
                        </a:rPr>
                        <a:t>35 μ</a:t>
                      </a:r>
                      <a:r>
                        <a:rPr lang="en-US" sz="1400" b="0">
                          <a:effectLst/>
                        </a:rPr>
                        <a:t>g/m</a:t>
                      </a:r>
                      <a:r>
                        <a:rPr lang="en-US" sz="1400" b="0" baseline="30000">
                          <a:effectLst/>
                        </a:rPr>
                        <a:t>3</a:t>
                      </a:r>
                      <a:endParaRPr lang="en-US" sz="1400" b="0">
                        <a:effectLst/>
                      </a:endParaRP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dirty="0">
                          <a:effectLst/>
                        </a:rPr>
                        <a:t>98th percentile, averaged over 3 years</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4189723591"/>
                  </a:ext>
                </a:extLst>
              </a:tr>
              <a:tr h="397112">
                <a:tc vMerge="1">
                  <a:txBody>
                    <a:bodyPr/>
                    <a:lstStyle/>
                    <a:p>
                      <a:endParaRPr lang="en-US"/>
                    </a:p>
                  </a:txBody>
                  <a:tcPr/>
                </a:tc>
                <a:tc>
                  <a:txBody>
                    <a:bodyPr/>
                    <a:lstStyle/>
                    <a:p>
                      <a:r>
                        <a:rPr lang="en-US" sz="1400" b="0">
                          <a:effectLst/>
                        </a:rPr>
                        <a:t>PM</a:t>
                      </a:r>
                      <a:r>
                        <a:rPr lang="en-US" sz="1400" b="0" baseline="-25000">
                          <a:effectLst/>
                        </a:rPr>
                        <a:t>10</a:t>
                      </a:r>
                      <a:endParaRPr lang="en-US" sz="1400" b="0">
                        <a:effectLst/>
                      </a:endParaRP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primary and</a:t>
                      </a:r>
                      <a:br>
                        <a:rPr lang="en-US" sz="1400" b="0">
                          <a:effectLst/>
                        </a:rPr>
                      </a:br>
                      <a:r>
                        <a:rPr lang="en-US" sz="1400" b="0">
                          <a:effectLst/>
                        </a:rPr>
                        <a:t>secondary</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24 hours</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l-GR" sz="1400" b="0">
                          <a:effectLst/>
                        </a:rPr>
                        <a:t>150 μ</a:t>
                      </a:r>
                      <a:r>
                        <a:rPr lang="en-US" sz="1400" b="0">
                          <a:effectLst/>
                        </a:rPr>
                        <a:t>g/m</a:t>
                      </a:r>
                      <a:r>
                        <a:rPr lang="en-US" sz="1400" b="0" baseline="30000">
                          <a:effectLst/>
                        </a:rPr>
                        <a:t>3</a:t>
                      </a:r>
                      <a:endParaRPr lang="en-US" sz="1400" b="0">
                        <a:effectLst/>
                      </a:endParaRP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dirty="0">
                          <a:effectLst/>
                        </a:rPr>
                        <a:t>Not to be exceeded more than once per year on average over 3 years</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661606370"/>
                  </a:ext>
                </a:extLst>
              </a:tr>
              <a:tr h="523462">
                <a:tc rowSpan="2" gridSpan="2">
                  <a:txBody>
                    <a:bodyPr/>
                    <a:lstStyle/>
                    <a:p>
                      <a:r>
                        <a:rPr lang="en-US" sz="1400" b="0" dirty="0">
                          <a:solidFill>
                            <a:schemeClr val="tx1"/>
                          </a:solidFill>
                          <a:effectLst/>
                          <a:hlinkClick r:id="rId10">
                            <a:extLst>
                              <a:ext uri="{A12FA001-AC4F-418D-AE19-62706E023703}">
                                <ahyp:hlinkClr xmlns:ahyp="http://schemas.microsoft.com/office/drawing/2018/hyperlinkcolor" val="tx"/>
                              </a:ext>
                            </a:extLst>
                          </a:hlinkClick>
                        </a:rPr>
                        <a:t>Sulfur Dioxide (SO</a:t>
                      </a:r>
                      <a:r>
                        <a:rPr lang="en-US" sz="1400" b="0" baseline="-25000" dirty="0">
                          <a:solidFill>
                            <a:schemeClr val="tx1"/>
                          </a:solidFill>
                          <a:effectLst/>
                          <a:hlinkClick r:id="rId10">
                            <a:extLst>
                              <a:ext uri="{A12FA001-AC4F-418D-AE19-62706E023703}">
                                <ahyp:hlinkClr xmlns:ahyp="http://schemas.microsoft.com/office/drawing/2018/hyperlinkcolor" val="tx"/>
                              </a:ext>
                            </a:extLst>
                          </a:hlinkClick>
                        </a:rPr>
                        <a:t>2</a:t>
                      </a:r>
                      <a:r>
                        <a:rPr lang="en-US" sz="1400" b="0" dirty="0">
                          <a:solidFill>
                            <a:schemeClr val="tx1"/>
                          </a:solidFill>
                          <a:effectLst/>
                          <a:hlinkClick r:id="rId10">
                            <a:extLst>
                              <a:ext uri="{A12FA001-AC4F-418D-AE19-62706E023703}">
                                <ahyp:hlinkClr xmlns:ahyp="http://schemas.microsoft.com/office/drawing/2018/hyperlinkcolor" val="tx"/>
                              </a:ext>
                            </a:extLst>
                          </a:hlinkClick>
                        </a:rPr>
                        <a:t>)</a:t>
                      </a:r>
                      <a:r>
                        <a:rPr lang="en-US" sz="1400" b="0" dirty="0">
                          <a:solidFill>
                            <a:schemeClr val="tx1"/>
                          </a:solidFill>
                          <a:effectLst/>
                        </a:rPr>
                        <a:t> (last updated 2019)</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rowSpan="2" hMerge="1">
                  <a:txBody>
                    <a:bodyPr/>
                    <a:lstStyle/>
                    <a:p>
                      <a:endParaRPr lang="en-US"/>
                    </a:p>
                  </a:txBody>
                  <a:tcPr/>
                </a:tc>
                <a:tc>
                  <a:txBody>
                    <a:bodyPr/>
                    <a:lstStyle/>
                    <a:p>
                      <a:r>
                        <a:rPr lang="en-US" sz="1400" b="0">
                          <a:effectLst/>
                        </a:rPr>
                        <a:t>primary</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1 hour</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dirty="0">
                          <a:solidFill>
                            <a:schemeClr val="tx1"/>
                          </a:solidFill>
                          <a:effectLst/>
                        </a:rPr>
                        <a:t>75 ppb </a:t>
                      </a:r>
                      <a:r>
                        <a:rPr lang="en-US" sz="1400" b="0" baseline="30000" dirty="0">
                          <a:solidFill>
                            <a:schemeClr val="tx1"/>
                          </a:solidFill>
                          <a:effectLst/>
                          <a:hlinkClick r:id="rId11">
                            <a:extLst>
                              <a:ext uri="{A12FA001-AC4F-418D-AE19-62706E023703}">
                                <ahyp:hlinkClr xmlns:ahyp="http://schemas.microsoft.com/office/drawing/2018/hyperlinkcolor" val="tx"/>
                              </a:ext>
                            </a:extLst>
                          </a:hlinkClick>
                        </a:rPr>
                        <a:t>(4)</a:t>
                      </a:r>
                      <a:endParaRPr lang="en-US" sz="1400" b="0" dirty="0">
                        <a:solidFill>
                          <a:schemeClr val="tx1"/>
                        </a:solidFill>
                        <a:effectLst/>
                      </a:endParaRP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dirty="0">
                          <a:effectLst/>
                        </a:rPr>
                        <a:t>99th percentile of 1-hour daily maximum concentrations, averaged over 3 years</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1595639601"/>
                  </a:ext>
                </a:extLst>
              </a:tr>
              <a:tr h="270762">
                <a:tc gridSpan="2" vMerge="1">
                  <a:txBody>
                    <a:bodyPr/>
                    <a:lstStyle/>
                    <a:p>
                      <a:endParaRPr lang="en-US"/>
                    </a:p>
                  </a:txBody>
                  <a:tcPr/>
                </a:tc>
                <a:tc hMerge="1" vMerge="1">
                  <a:txBody>
                    <a:bodyPr/>
                    <a:lstStyle/>
                    <a:p>
                      <a:endParaRPr lang="en-US"/>
                    </a:p>
                  </a:txBody>
                  <a:tcPr/>
                </a:tc>
                <a:tc>
                  <a:txBody>
                    <a:bodyPr/>
                    <a:lstStyle/>
                    <a:p>
                      <a:r>
                        <a:rPr lang="en-US" sz="1400" b="0">
                          <a:effectLst/>
                        </a:rPr>
                        <a:t>secondary</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3 hours</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a:effectLst/>
                        </a:rPr>
                        <a:t>0.5 ppm</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tc>
                  <a:txBody>
                    <a:bodyPr/>
                    <a:lstStyle/>
                    <a:p>
                      <a:r>
                        <a:rPr lang="en-US" sz="1400" b="0" dirty="0">
                          <a:effectLst/>
                        </a:rPr>
                        <a:t>Not to be exceeded more than once per year</a:t>
                      </a:r>
                    </a:p>
                  </a:txBody>
                  <a:tcPr marL="23959" marR="23959" marT="11980" marB="11980" anchor="ctr">
                    <a:lnL w="6350" cap="flat" cmpd="sng" algn="ctr">
                      <a:solidFill>
                        <a:srgbClr val="1B1B1B"/>
                      </a:solidFill>
                      <a:prstDash val="solid"/>
                      <a:round/>
                      <a:headEnd type="none" w="med" len="med"/>
                      <a:tailEnd type="none" w="med" len="med"/>
                    </a:lnL>
                    <a:lnR w="6350" cap="flat" cmpd="sng" algn="ctr">
                      <a:solidFill>
                        <a:srgbClr val="1B1B1B"/>
                      </a:solidFill>
                      <a:prstDash val="solid"/>
                      <a:round/>
                      <a:headEnd type="none" w="med" len="med"/>
                      <a:tailEnd type="none" w="med" len="med"/>
                    </a:lnR>
                    <a:lnT w="6350" cap="flat" cmpd="sng" algn="ctr">
                      <a:solidFill>
                        <a:srgbClr val="1B1B1B"/>
                      </a:solidFill>
                      <a:prstDash val="solid"/>
                      <a:round/>
                      <a:headEnd type="none" w="med" len="med"/>
                      <a:tailEnd type="none" w="med" len="med"/>
                    </a:lnT>
                    <a:lnB w="635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4217666697"/>
                  </a:ext>
                </a:extLst>
              </a:tr>
            </a:tbl>
          </a:graphicData>
        </a:graphic>
      </p:graphicFrame>
      <p:sp>
        <p:nvSpPr>
          <p:cNvPr id="6" name="TextBox 5">
            <a:extLst>
              <a:ext uri="{FF2B5EF4-FFF2-40B4-BE49-F238E27FC236}">
                <a16:creationId xmlns:a16="http://schemas.microsoft.com/office/drawing/2014/main" id="{5AD2888E-CBC9-00C3-6C46-26FEB1035AAC}"/>
              </a:ext>
            </a:extLst>
          </p:cNvPr>
          <p:cNvSpPr txBox="1"/>
          <p:nvPr/>
        </p:nvSpPr>
        <p:spPr>
          <a:xfrm>
            <a:off x="6951644" y="6652522"/>
            <a:ext cx="4393191" cy="461665"/>
          </a:xfrm>
          <a:prstGeom prst="rect">
            <a:avLst/>
          </a:prstGeom>
          <a:noFill/>
        </p:spPr>
        <p:txBody>
          <a:bodyPr wrap="square" lIns="91440" tIns="45720" rIns="91440" bIns="45720" rtlCol="0" anchor="t">
            <a:spAutoFit/>
          </a:bodyPr>
          <a:lstStyle/>
          <a:p>
            <a:r>
              <a:rPr lang="en-US" sz="1200" dirty="0">
                <a:hlinkClick r:id="rId12"/>
              </a:rPr>
              <a:t>https://www.epa.gov/criteria-air-pollutants/naaqs-table</a:t>
            </a:r>
            <a:r>
              <a:rPr lang="en-US" sz="1200" dirty="0"/>
              <a:t> </a:t>
            </a:r>
          </a:p>
          <a:p>
            <a:endParaRPr lang="en-US" sz="1200" dirty="0"/>
          </a:p>
        </p:txBody>
      </p:sp>
    </p:spTree>
    <p:extLst>
      <p:ext uri="{BB962C8B-B14F-4D97-AF65-F5344CB8AC3E}">
        <p14:creationId xmlns:p14="http://schemas.microsoft.com/office/powerpoint/2010/main" val="253249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8A53F-6E50-448E-921E-2A9CE4D07952}"/>
              </a:ext>
            </a:extLst>
          </p:cNvPr>
          <p:cNvSpPr>
            <a:spLocks noGrp="1"/>
          </p:cNvSpPr>
          <p:nvPr>
            <p:ph type="title"/>
          </p:nvPr>
        </p:nvSpPr>
        <p:spPr/>
        <p:txBody>
          <a:bodyPr/>
          <a:lstStyle/>
          <a:p>
            <a:r>
              <a:rPr lang="en-US" dirty="0">
                <a:highlight>
                  <a:srgbClr val="FFFF00"/>
                </a:highlight>
              </a:rPr>
              <a:t>[YOUR COUNTRY] </a:t>
            </a:r>
            <a:r>
              <a:rPr lang="en-US" dirty="0"/>
              <a:t>Air Quality Standards</a:t>
            </a:r>
          </a:p>
        </p:txBody>
      </p:sp>
      <p:sp>
        <p:nvSpPr>
          <p:cNvPr id="3" name="TextBox 2">
            <a:extLst>
              <a:ext uri="{FF2B5EF4-FFF2-40B4-BE49-F238E27FC236}">
                <a16:creationId xmlns:a16="http://schemas.microsoft.com/office/drawing/2014/main" id="{E839E0A2-C6E0-898D-984F-26FB22157087}"/>
              </a:ext>
            </a:extLst>
          </p:cNvPr>
          <p:cNvSpPr txBox="1"/>
          <p:nvPr/>
        </p:nvSpPr>
        <p:spPr>
          <a:xfrm>
            <a:off x="677334" y="1663671"/>
            <a:ext cx="5211581" cy="369332"/>
          </a:xfrm>
          <a:prstGeom prst="rect">
            <a:avLst/>
          </a:prstGeom>
          <a:noFill/>
        </p:spPr>
        <p:txBody>
          <a:bodyPr wrap="square" rtlCol="0">
            <a:spAutoFit/>
          </a:bodyPr>
          <a:lstStyle/>
          <a:p>
            <a:r>
              <a:rPr lang="en-US" i="1" dirty="0">
                <a:highlight>
                  <a:srgbClr val="FFFF00"/>
                </a:highlight>
              </a:rPr>
              <a:t>Fill out available information for your country</a:t>
            </a:r>
          </a:p>
        </p:txBody>
      </p:sp>
      <p:graphicFrame>
        <p:nvGraphicFramePr>
          <p:cNvPr id="4" name="Table 4">
            <a:extLst>
              <a:ext uri="{FF2B5EF4-FFF2-40B4-BE49-F238E27FC236}">
                <a16:creationId xmlns:a16="http://schemas.microsoft.com/office/drawing/2014/main" id="{CF1C0C59-D214-445A-BA9D-580F3F68E4B6}"/>
              </a:ext>
            </a:extLst>
          </p:cNvPr>
          <p:cNvGraphicFramePr>
            <a:graphicFrameLocks noGrp="1"/>
          </p:cNvGraphicFramePr>
          <p:nvPr>
            <p:ph idx="1"/>
          </p:nvPr>
        </p:nvGraphicFramePr>
        <p:xfrm>
          <a:off x="677334" y="2504938"/>
          <a:ext cx="9054059" cy="3334729"/>
        </p:xfrm>
        <a:graphic>
          <a:graphicData uri="http://schemas.openxmlformats.org/drawingml/2006/table">
            <a:tbl>
              <a:tblPr firstRow="1" bandRow="1">
                <a:tableStyleId>{5C22544A-7EE6-4342-B048-85BDC9FD1C3A}</a:tableStyleId>
              </a:tblPr>
              <a:tblGrid>
                <a:gridCol w="1553654">
                  <a:extLst>
                    <a:ext uri="{9D8B030D-6E8A-4147-A177-3AD203B41FA5}">
                      <a16:colId xmlns:a16="http://schemas.microsoft.com/office/drawing/2014/main" val="2815111342"/>
                    </a:ext>
                  </a:extLst>
                </a:gridCol>
                <a:gridCol w="2384058">
                  <a:extLst>
                    <a:ext uri="{9D8B030D-6E8A-4147-A177-3AD203B41FA5}">
                      <a16:colId xmlns:a16="http://schemas.microsoft.com/office/drawing/2014/main" val="2776064732"/>
                    </a:ext>
                  </a:extLst>
                </a:gridCol>
                <a:gridCol w="1920797">
                  <a:extLst>
                    <a:ext uri="{9D8B030D-6E8A-4147-A177-3AD203B41FA5}">
                      <a16:colId xmlns:a16="http://schemas.microsoft.com/office/drawing/2014/main" val="3181493376"/>
                    </a:ext>
                  </a:extLst>
                </a:gridCol>
                <a:gridCol w="3195550">
                  <a:extLst>
                    <a:ext uri="{9D8B030D-6E8A-4147-A177-3AD203B41FA5}">
                      <a16:colId xmlns:a16="http://schemas.microsoft.com/office/drawing/2014/main" val="3385013921"/>
                    </a:ext>
                  </a:extLst>
                </a:gridCol>
              </a:tblGrid>
              <a:tr h="892889">
                <a:tc>
                  <a:txBody>
                    <a:bodyPr/>
                    <a:lstStyle/>
                    <a:p>
                      <a:r>
                        <a:rPr lang="en-US" dirty="0"/>
                        <a:t>Pollutant</a:t>
                      </a:r>
                    </a:p>
                  </a:txBody>
                  <a:tcPr/>
                </a:tc>
                <a:tc>
                  <a:txBody>
                    <a:bodyPr/>
                    <a:lstStyle/>
                    <a:p>
                      <a:r>
                        <a:rPr lang="en-US" dirty="0"/>
                        <a:t>Annual Standard</a:t>
                      </a:r>
                    </a:p>
                  </a:txBody>
                  <a:tcPr/>
                </a:tc>
                <a:tc>
                  <a:txBody>
                    <a:bodyPr/>
                    <a:lstStyle/>
                    <a:p>
                      <a:r>
                        <a:rPr lang="en-US" dirty="0"/>
                        <a:t>Daily Mean (µg/m</a:t>
                      </a:r>
                      <a:r>
                        <a:rPr lang="en-US" baseline="30000" dirty="0"/>
                        <a:t>3</a:t>
                      </a:r>
                      <a:r>
                        <a:rPr lang="en-US" dirty="0"/>
                        <a:t>)</a:t>
                      </a:r>
                    </a:p>
                  </a:txBody>
                  <a:tcPr/>
                </a:tc>
                <a:tc>
                  <a:txBody>
                    <a:bodyPr/>
                    <a:lstStyle/>
                    <a:p>
                      <a:r>
                        <a:rPr lang="en-US" dirty="0"/>
                        <a:t>Maximum Allowable Concentration (µg/m</a:t>
                      </a:r>
                      <a:r>
                        <a:rPr lang="en-US" baseline="30000" dirty="0"/>
                        <a:t>3</a:t>
                      </a:r>
                      <a:r>
                        <a:rPr lang="en-US" dirty="0"/>
                        <a:t>)</a:t>
                      </a:r>
                    </a:p>
                  </a:txBody>
                  <a:tcPr/>
                </a:tc>
                <a:extLst>
                  <a:ext uri="{0D108BD9-81ED-4DB2-BD59-A6C34878D82A}">
                    <a16:rowId xmlns:a16="http://schemas.microsoft.com/office/drawing/2014/main" val="2679655358"/>
                  </a:ext>
                </a:extLst>
              </a:tr>
              <a:tr h="450440">
                <a:tc>
                  <a:txBody>
                    <a:bodyPr/>
                    <a:lstStyle/>
                    <a:p>
                      <a:r>
                        <a:rPr lang="en-US" dirty="0"/>
                        <a:t>PM</a:t>
                      </a:r>
                      <a:r>
                        <a:rPr lang="en-US" baseline="-25000" dirty="0"/>
                        <a:t>2.5</a:t>
                      </a:r>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extLst>
                  <a:ext uri="{0D108BD9-81ED-4DB2-BD59-A6C34878D82A}">
                    <a16:rowId xmlns:a16="http://schemas.microsoft.com/office/drawing/2014/main" val="2460384428"/>
                  </a:ext>
                </a:extLst>
              </a:tr>
              <a:tr h="450440">
                <a:tc>
                  <a:txBody>
                    <a:bodyPr/>
                    <a:lstStyle/>
                    <a:p>
                      <a:r>
                        <a:rPr lang="en-US" dirty="0"/>
                        <a:t>PM</a:t>
                      </a:r>
                      <a:r>
                        <a:rPr lang="en-US" baseline="-25000" dirty="0"/>
                        <a:t>10</a:t>
                      </a:r>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extLst>
                  <a:ext uri="{0D108BD9-81ED-4DB2-BD59-A6C34878D82A}">
                    <a16:rowId xmlns:a16="http://schemas.microsoft.com/office/drawing/2014/main" val="1595815745"/>
                  </a:ext>
                </a:extLst>
              </a:tr>
              <a:tr h="450440">
                <a:tc>
                  <a:txBody>
                    <a:bodyPr/>
                    <a:lstStyle/>
                    <a:p>
                      <a:r>
                        <a:rPr lang="en-US" dirty="0"/>
                        <a:t>TSP</a:t>
                      </a:r>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extLst>
                  <a:ext uri="{0D108BD9-81ED-4DB2-BD59-A6C34878D82A}">
                    <a16:rowId xmlns:a16="http://schemas.microsoft.com/office/drawing/2014/main" val="134583675"/>
                  </a:ext>
                </a:extLst>
              </a:tr>
              <a:tr h="450440">
                <a:tc>
                  <a:txBody>
                    <a:bodyPr/>
                    <a:lstStyle/>
                    <a:p>
                      <a:r>
                        <a:rPr lang="en-US" dirty="0"/>
                        <a:t>O</a:t>
                      </a:r>
                      <a:r>
                        <a:rPr lang="en-US" baseline="-25000" dirty="0"/>
                        <a:t>3</a:t>
                      </a:r>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extLst>
                  <a:ext uri="{0D108BD9-81ED-4DB2-BD59-A6C34878D82A}">
                    <a16:rowId xmlns:a16="http://schemas.microsoft.com/office/drawing/2014/main" val="964731295"/>
                  </a:ext>
                </a:extLst>
              </a:tr>
              <a:tr h="450440">
                <a:tc>
                  <a:txBody>
                    <a:bodyPr/>
                    <a:lstStyle/>
                    <a:p>
                      <a:r>
                        <a:rPr lang="en-US" baseline="0" dirty="0"/>
                        <a:t>[other pollutants]</a:t>
                      </a:r>
                    </a:p>
                  </a:txBody>
                  <a:tcPr/>
                </a:tc>
                <a:tc>
                  <a:txBody>
                    <a:bodyPr/>
                    <a:lstStyle/>
                    <a:p>
                      <a:pPr algn="l"/>
                      <a:endParaRPr lang="en-US"/>
                    </a:p>
                  </a:txBody>
                  <a:tcPr/>
                </a:tc>
                <a:tc>
                  <a:txBody>
                    <a:bodyPr/>
                    <a:lstStyle/>
                    <a:p>
                      <a:pPr algn="l"/>
                      <a:endParaRPr lang="en-US"/>
                    </a:p>
                  </a:txBody>
                  <a:tcPr/>
                </a:tc>
                <a:tc>
                  <a:txBody>
                    <a:bodyPr/>
                    <a:lstStyle/>
                    <a:p>
                      <a:pPr algn="l"/>
                      <a:endParaRPr lang="en-US" dirty="0"/>
                    </a:p>
                  </a:txBody>
                  <a:tcPr/>
                </a:tc>
                <a:extLst>
                  <a:ext uri="{0D108BD9-81ED-4DB2-BD59-A6C34878D82A}">
                    <a16:rowId xmlns:a16="http://schemas.microsoft.com/office/drawing/2014/main" val="135953138"/>
                  </a:ext>
                </a:extLst>
              </a:tr>
            </a:tbl>
          </a:graphicData>
        </a:graphic>
      </p:graphicFrame>
    </p:spTree>
    <p:extLst>
      <p:ext uri="{BB962C8B-B14F-4D97-AF65-F5344CB8AC3E}">
        <p14:creationId xmlns:p14="http://schemas.microsoft.com/office/powerpoint/2010/main" val="2822961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8A53F-6E50-448E-921E-2A9CE4D07952}"/>
              </a:ext>
            </a:extLst>
          </p:cNvPr>
          <p:cNvSpPr>
            <a:spLocks noGrp="1"/>
          </p:cNvSpPr>
          <p:nvPr>
            <p:ph type="title"/>
          </p:nvPr>
        </p:nvSpPr>
        <p:spPr/>
        <p:txBody>
          <a:bodyPr/>
          <a:lstStyle/>
          <a:p>
            <a:r>
              <a:rPr lang="en-US" dirty="0">
                <a:highlight>
                  <a:srgbClr val="FFFF00"/>
                </a:highlight>
              </a:rPr>
              <a:t>[YOUR CITY] </a:t>
            </a:r>
            <a:r>
              <a:rPr lang="en-US" dirty="0"/>
              <a:t>Air Quality Standards</a:t>
            </a:r>
          </a:p>
        </p:txBody>
      </p:sp>
      <p:sp>
        <p:nvSpPr>
          <p:cNvPr id="3" name="TextBox 2">
            <a:extLst>
              <a:ext uri="{FF2B5EF4-FFF2-40B4-BE49-F238E27FC236}">
                <a16:creationId xmlns:a16="http://schemas.microsoft.com/office/drawing/2014/main" id="{E839E0A2-C6E0-898D-984F-26FB22157087}"/>
              </a:ext>
            </a:extLst>
          </p:cNvPr>
          <p:cNvSpPr txBox="1"/>
          <p:nvPr/>
        </p:nvSpPr>
        <p:spPr>
          <a:xfrm>
            <a:off x="677334" y="1663671"/>
            <a:ext cx="5211581" cy="369332"/>
          </a:xfrm>
          <a:prstGeom prst="rect">
            <a:avLst/>
          </a:prstGeom>
          <a:noFill/>
        </p:spPr>
        <p:txBody>
          <a:bodyPr wrap="square" rtlCol="0">
            <a:spAutoFit/>
          </a:bodyPr>
          <a:lstStyle/>
          <a:p>
            <a:r>
              <a:rPr lang="en-US" i="1" dirty="0">
                <a:highlight>
                  <a:srgbClr val="FFFF00"/>
                </a:highlight>
              </a:rPr>
              <a:t>Fill out available information for your city</a:t>
            </a:r>
          </a:p>
        </p:txBody>
      </p:sp>
      <p:graphicFrame>
        <p:nvGraphicFramePr>
          <p:cNvPr id="4" name="Table 4">
            <a:extLst>
              <a:ext uri="{FF2B5EF4-FFF2-40B4-BE49-F238E27FC236}">
                <a16:creationId xmlns:a16="http://schemas.microsoft.com/office/drawing/2014/main" id="{CF1C0C59-D214-445A-BA9D-580F3F68E4B6}"/>
              </a:ext>
            </a:extLst>
          </p:cNvPr>
          <p:cNvGraphicFramePr>
            <a:graphicFrameLocks noGrp="1"/>
          </p:cNvGraphicFramePr>
          <p:nvPr>
            <p:ph idx="1"/>
            <p:extLst>
              <p:ext uri="{D42A27DB-BD31-4B8C-83A1-F6EECF244321}">
                <p14:modId xmlns:p14="http://schemas.microsoft.com/office/powerpoint/2010/main" val="2162311469"/>
              </p:ext>
            </p:extLst>
          </p:nvPr>
        </p:nvGraphicFramePr>
        <p:xfrm>
          <a:off x="677334" y="2504938"/>
          <a:ext cx="9054059" cy="3334729"/>
        </p:xfrm>
        <a:graphic>
          <a:graphicData uri="http://schemas.openxmlformats.org/drawingml/2006/table">
            <a:tbl>
              <a:tblPr firstRow="1" bandRow="1">
                <a:tableStyleId>{5C22544A-7EE6-4342-B048-85BDC9FD1C3A}</a:tableStyleId>
              </a:tblPr>
              <a:tblGrid>
                <a:gridCol w="1553654">
                  <a:extLst>
                    <a:ext uri="{9D8B030D-6E8A-4147-A177-3AD203B41FA5}">
                      <a16:colId xmlns:a16="http://schemas.microsoft.com/office/drawing/2014/main" val="2815111342"/>
                    </a:ext>
                  </a:extLst>
                </a:gridCol>
                <a:gridCol w="2384058">
                  <a:extLst>
                    <a:ext uri="{9D8B030D-6E8A-4147-A177-3AD203B41FA5}">
                      <a16:colId xmlns:a16="http://schemas.microsoft.com/office/drawing/2014/main" val="2776064732"/>
                    </a:ext>
                  </a:extLst>
                </a:gridCol>
                <a:gridCol w="1920797">
                  <a:extLst>
                    <a:ext uri="{9D8B030D-6E8A-4147-A177-3AD203B41FA5}">
                      <a16:colId xmlns:a16="http://schemas.microsoft.com/office/drawing/2014/main" val="3181493376"/>
                    </a:ext>
                  </a:extLst>
                </a:gridCol>
                <a:gridCol w="3195550">
                  <a:extLst>
                    <a:ext uri="{9D8B030D-6E8A-4147-A177-3AD203B41FA5}">
                      <a16:colId xmlns:a16="http://schemas.microsoft.com/office/drawing/2014/main" val="3385013921"/>
                    </a:ext>
                  </a:extLst>
                </a:gridCol>
              </a:tblGrid>
              <a:tr h="892889">
                <a:tc>
                  <a:txBody>
                    <a:bodyPr/>
                    <a:lstStyle/>
                    <a:p>
                      <a:r>
                        <a:rPr lang="en-US" dirty="0"/>
                        <a:t>Pollutant</a:t>
                      </a:r>
                    </a:p>
                  </a:txBody>
                  <a:tcPr/>
                </a:tc>
                <a:tc>
                  <a:txBody>
                    <a:bodyPr/>
                    <a:lstStyle/>
                    <a:p>
                      <a:r>
                        <a:rPr lang="en-US" dirty="0"/>
                        <a:t>Annual Standard</a:t>
                      </a:r>
                    </a:p>
                  </a:txBody>
                  <a:tcPr/>
                </a:tc>
                <a:tc>
                  <a:txBody>
                    <a:bodyPr/>
                    <a:lstStyle/>
                    <a:p>
                      <a:r>
                        <a:rPr lang="en-US" dirty="0"/>
                        <a:t>Daily Mean (µg/m</a:t>
                      </a:r>
                      <a:r>
                        <a:rPr lang="en-US" baseline="30000" dirty="0"/>
                        <a:t>3</a:t>
                      </a:r>
                      <a:r>
                        <a:rPr lang="en-US" dirty="0"/>
                        <a:t>)</a:t>
                      </a:r>
                    </a:p>
                  </a:txBody>
                  <a:tcPr/>
                </a:tc>
                <a:tc>
                  <a:txBody>
                    <a:bodyPr/>
                    <a:lstStyle/>
                    <a:p>
                      <a:r>
                        <a:rPr lang="en-US" dirty="0"/>
                        <a:t>Maximum Allowable Concentration (µg/m</a:t>
                      </a:r>
                      <a:r>
                        <a:rPr lang="en-US" baseline="30000" dirty="0"/>
                        <a:t>3</a:t>
                      </a:r>
                      <a:r>
                        <a:rPr lang="en-US" dirty="0"/>
                        <a:t>)</a:t>
                      </a:r>
                    </a:p>
                  </a:txBody>
                  <a:tcPr/>
                </a:tc>
                <a:extLst>
                  <a:ext uri="{0D108BD9-81ED-4DB2-BD59-A6C34878D82A}">
                    <a16:rowId xmlns:a16="http://schemas.microsoft.com/office/drawing/2014/main" val="2679655358"/>
                  </a:ext>
                </a:extLst>
              </a:tr>
              <a:tr h="450440">
                <a:tc>
                  <a:txBody>
                    <a:bodyPr/>
                    <a:lstStyle/>
                    <a:p>
                      <a:r>
                        <a:rPr lang="en-US" dirty="0"/>
                        <a:t>PM</a:t>
                      </a:r>
                      <a:r>
                        <a:rPr lang="en-US" baseline="-25000" dirty="0"/>
                        <a:t>2.5</a:t>
                      </a:r>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extLst>
                  <a:ext uri="{0D108BD9-81ED-4DB2-BD59-A6C34878D82A}">
                    <a16:rowId xmlns:a16="http://schemas.microsoft.com/office/drawing/2014/main" val="2460384428"/>
                  </a:ext>
                </a:extLst>
              </a:tr>
              <a:tr h="450440">
                <a:tc>
                  <a:txBody>
                    <a:bodyPr/>
                    <a:lstStyle/>
                    <a:p>
                      <a:r>
                        <a:rPr lang="en-US" dirty="0"/>
                        <a:t>PM</a:t>
                      </a:r>
                      <a:r>
                        <a:rPr lang="en-US" baseline="-25000" dirty="0"/>
                        <a:t>10</a:t>
                      </a:r>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extLst>
                  <a:ext uri="{0D108BD9-81ED-4DB2-BD59-A6C34878D82A}">
                    <a16:rowId xmlns:a16="http://schemas.microsoft.com/office/drawing/2014/main" val="1595815745"/>
                  </a:ext>
                </a:extLst>
              </a:tr>
              <a:tr h="450440">
                <a:tc>
                  <a:txBody>
                    <a:bodyPr/>
                    <a:lstStyle/>
                    <a:p>
                      <a:r>
                        <a:rPr lang="en-US" dirty="0"/>
                        <a:t>TSP</a:t>
                      </a:r>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extLst>
                  <a:ext uri="{0D108BD9-81ED-4DB2-BD59-A6C34878D82A}">
                    <a16:rowId xmlns:a16="http://schemas.microsoft.com/office/drawing/2014/main" val="134583675"/>
                  </a:ext>
                </a:extLst>
              </a:tr>
              <a:tr h="450440">
                <a:tc>
                  <a:txBody>
                    <a:bodyPr/>
                    <a:lstStyle/>
                    <a:p>
                      <a:r>
                        <a:rPr lang="en-US" dirty="0"/>
                        <a:t>O</a:t>
                      </a:r>
                      <a:r>
                        <a:rPr lang="en-US" baseline="-25000" dirty="0"/>
                        <a:t>3</a:t>
                      </a:r>
                    </a:p>
                  </a:txBody>
                  <a:tcPr/>
                </a:tc>
                <a:tc>
                  <a:txBody>
                    <a:bodyPr/>
                    <a:lstStyle/>
                    <a:p>
                      <a:pPr algn="l"/>
                      <a:endParaRPr lang="en-US" dirty="0"/>
                    </a:p>
                  </a:txBody>
                  <a:tcPr/>
                </a:tc>
                <a:tc>
                  <a:txBody>
                    <a:bodyPr/>
                    <a:lstStyle/>
                    <a:p>
                      <a:pPr algn="l"/>
                      <a:endParaRPr lang="en-US" dirty="0"/>
                    </a:p>
                  </a:txBody>
                  <a:tcPr/>
                </a:tc>
                <a:tc>
                  <a:txBody>
                    <a:bodyPr/>
                    <a:lstStyle/>
                    <a:p>
                      <a:pPr algn="l"/>
                      <a:endParaRPr lang="en-US" dirty="0"/>
                    </a:p>
                  </a:txBody>
                  <a:tcPr/>
                </a:tc>
                <a:extLst>
                  <a:ext uri="{0D108BD9-81ED-4DB2-BD59-A6C34878D82A}">
                    <a16:rowId xmlns:a16="http://schemas.microsoft.com/office/drawing/2014/main" val="964731295"/>
                  </a:ext>
                </a:extLst>
              </a:tr>
              <a:tr h="450440">
                <a:tc>
                  <a:txBody>
                    <a:bodyPr/>
                    <a:lstStyle/>
                    <a:p>
                      <a:r>
                        <a:rPr lang="en-US" baseline="0" dirty="0"/>
                        <a:t>[other pollutants]</a:t>
                      </a:r>
                    </a:p>
                  </a:txBody>
                  <a:tcPr/>
                </a:tc>
                <a:tc>
                  <a:txBody>
                    <a:bodyPr/>
                    <a:lstStyle/>
                    <a:p>
                      <a:pPr algn="l"/>
                      <a:endParaRPr lang="en-US"/>
                    </a:p>
                  </a:txBody>
                  <a:tcPr/>
                </a:tc>
                <a:tc>
                  <a:txBody>
                    <a:bodyPr/>
                    <a:lstStyle/>
                    <a:p>
                      <a:pPr algn="l"/>
                      <a:endParaRPr lang="en-US"/>
                    </a:p>
                  </a:txBody>
                  <a:tcPr/>
                </a:tc>
                <a:tc>
                  <a:txBody>
                    <a:bodyPr/>
                    <a:lstStyle/>
                    <a:p>
                      <a:pPr algn="l"/>
                      <a:endParaRPr lang="en-US" dirty="0"/>
                    </a:p>
                  </a:txBody>
                  <a:tcPr/>
                </a:tc>
                <a:extLst>
                  <a:ext uri="{0D108BD9-81ED-4DB2-BD59-A6C34878D82A}">
                    <a16:rowId xmlns:a16="http://schemas.microsoft.com/office/drawing/2014/main" val="135953138"/>
                  </a:ext>
                </a:extLst>
              </a:tr>
            </a:tbl>
          </a:graphicData>
        </a:graphic>
      </p:graphicFrame>
    </p:spTree>
    <p:extLst>
      <p:ext uri="{BB962C8B-B14F-4D97-AF65-F5344CB8AC3E}">
        <p14:creationId xmlns:p14="http://schemas.microsoft.com/office/powerpoint/2010/main" val="1240553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ED02-4E07-F579-F6DC-1356B6261E22}"/>
              </a:ext>
            </a:extLst>
          </p:cNvPr>
          <p:cNvSpPr>
            <a:spLocks noGrp="1"/>
          </p:cNvSpPr>
          <p:nvPr>
            <p:ph type="title"/>
          </p:nvPr>
        </p:nvSpPr>
        <p:spPr/>
        <p:txBody>
          <a:bodyPr/>
          <a:lstStyle/>
          <a:p>
            <a:r>
              <a:rPr lang="en-US" dirty="0"/>
              <a:t>WHO International Air Quality Guidelines (2021)</a:t>
            </a:r>
          </a:p>
        </p:txBody>
      </p:sp>
      <p:graphicFrame>
        <p:nvGraphicFramePr>
          <p:cNvPr id="9" name="Table 8">
            <a:extLst>
              <a:ext uri="{FF2B5EF4-FFF2-40B4-BE49-F238E27FC236}">
                <a16:creationId xmlns:a16="http://schemas.microsoft.com/office/drawing/2014/main" id="{E256A222-38B9-2550-D06C-C2935600B83C}"/>
              </a:ext>
            </a:extLst>
          </p:cNvPr>
          <p:cNvGraphicFramePr>
            <a:graphicFrameLocks noGrp="1"/>
          </p:cNvGraphicFramePr>
          <p:nvPr>
            <p:extLst>
              <p:ext uri="{D42A27DB-BD31-4B8C-83A1-F6EECF244321}">
                <p14:modId xmlns:p14="http://schemas.microsoft.com/office/powerpoint/2010/main" val="1242189808"/>
              </p:ext>
            </p:extLst>
          </p:nvPr>
        </p:nvGraphicFramePr>
        <p:xfrm>
          <a:off x="2164362" y="1486597"/>
          <a:ext cx="7414400" cy="3669214"/>
        </p:xfrm>
        <a:graphic>
          <a:graphicData uri="http://schemas.openxmlformats.org/drawingml/2006/table">
            <a:tbl>
              <a:tblPr firstRow="1"/>
              <a:tblGrid>
                <a:gridCol w="1237943">
                  <a:extLst>
                    <a:ext uri="{9D8B030D-6E8A-4147-A177-3AD203B41FA5}">
                      <a16:colId xmlns:a16="http://schemas.microsoft.com/office/drawing/2014/main" val="1813118907"/>
                    </a:ext>
                  </a:extLst>
                </a:gridCol>
                <a:gridCol w="1261556">
                  <a:extLst>
                    <a:ext uri="{9D8B030D-6E8A-4147-A177-3AD203B41FA5}">
                      <a16:colId xmlns:a16="http://schemas.microsoft.com/office/drawing/2014/main" val="1880612931"/>
                    </a:ext>
                  </a:extLst>
                </a:gridCol>
                <a:gridCol w="877204">
                  <a:extLst>
                    <a:ext uri="{9D8B030D-6E8A-4147-A177-3AD203B41FA5}">
                      <a16:colId xmlns:a16="http://schemas.microsoft.com/office/drawing/2014/main" val="3647390909"/>
                    </a:ext>
                  </a:extLst>
                </a:gridCol>
                <a:gridCol w="877204">
                  <a:extLst>
                    <a:ext uri="{9D8B030D-6E8A-4147-A177-3AD203B41FA5}">
                      <a16:colId xmlns:a16="http://schemas.microsoft.com/office/drawing/2014/main" val="3760765260"/>
                    </a:ext>
                  </a:extLst>
                </a:gridCol>
                <a:gridCol w="877204">
                  <a:extLst>
                    <a:ext uri="{9D8B030D-6E8A-4147-A177-3AD203B41FA5}">
                      <a16:colId xmlns:a16="http://schemas.microsoft.com/office/drawing/2014/main" val="613917701"/>
                    </a:ext>
                  </a:extLst>
                </a:gridCol>
                <a:gridCol w="877204">
                  <a:extLst>
                    <a:ext uri="{9D8B030D-6E8A-4147-A177-3AD203B41FA5}">
                      <a16:colId xmlns:a16="http://schemas.microsoft.com/office/drawing/2014/main" val="3642871434"/>
                    </a:ext>
                  </a:extLst>
                </a:gridCol>
                <a:gridCol w="1406085">
                  <a:extLst>
                    <a:ext uri="{9D8B030D-6E8A-4147-A177-3AD203B41FA5}">
                      <a16:colId xmlns:a16="http://schemas.microsoft.com/office/drawing/2014/main" val="2754982177"/>
                    </a:ext>
                  </a:extLst>
                </a:gridCol>
              </a:tblGrid>
              <a:tr h="706847">
                <a:tc rowSpan="2">
                  <a:txBody>
                    <a:bodyPr/>
                    <a:lstStyle/>
                    <a:p>
                      <a:pPr algn="ctr" fontAlgn="base"/>
                      <a:r>
                        <a:rPr lang="en-US" sz="1800" b="1" i="0" dirty="0">
                          <a:solidFill>
                            <a:schemeClr val="tx1"/>
                          </a:solidFill>
                          <a:effectLst/>
                          <a:latin typeface="Trebuchet MS" panose="020B0603020202020204" pitchFamily="34" charset="0"/>
                        </a:rPr>
                        <a:t>Pollutant​</a:t>
                      </a:r>
                      <a:endParaRPr lang="en-US" b="1" i="0" dirty="0">
                        <a:solidFill>
                          <a:schemeClr val="tx1"/>
                        </a:solidFill>
                        <a:effectLst/>
                      </a:endParaRP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accent2"/>
                    </a:solidFill>
                  </a:tcPr>
                </a:tc>
                <a:tc rowSpan="2">
                  <a:txBody>
                    <a:bodyPr/>
                    <a:lstStyle/>
                    <a:p>
                      <a:pPr algn="ctr" fontAlgn="base"/>
                      <a:r>
                        <a:rPr lang="en-US" b="1" i="0" dirty="0">
                          <a:solidFill>
                            <a:schemeClr val="tx1"/>
                          </a:solidFill>
                          <a:effectLst/>
                        </a:rPr>
                        <a:t>Averaging Time</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accent2"/>
                    </a:solidFill>
                  </a:tcPr>
                </a:tc>
                <a:tc gridSpan="4">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b="1" i="0" dirty="0">
                          <a:solidFill>
                            <a:schemeClr val="tx1"/>
                          </a:solidFill>
                          <a:effectLst/>
                          <a:latin typeface="Trebuchet MS"/>
                        </a:rPr>
                        <a:t>Interim Targets (</a:t>
                      </a:r>
                      <a:r>
                        <a:rPr lang="en-US" sz="1800" b="0" i="0" dirty="0">
                          <a:solidFill>
                            <a:schemeClr val="tx1"/>
                          </a:solidFill>
                          <a:effectLst/>
                          <a:latin typeface="+mn-lt"/>
                        </a:rPr>
                        <a:t>µg/m</a:t>
                      </a:r>
                      <a:r>
                        <a:rPr lang="en-US" sz="1200" b="0" i="0" baseline="30000" dirty="0">
                          <a:solidFill>
                            <a:schemeClr val="tx1"/>
                          </a:solidFill>
                          <a:effectLst/>
                          <a:latin typeface="+mn-lt"/>
                        </a:rPr>
                        <a:t>3</a:t>
                      </a:r>
                      <a:r>
                        <a:rPr lang="en-US" sz="1200" b="0" i="0" dirty="0">
                          <a:solidFill>
                            <a:schemeClr val="tx1"/>
                          </a:solidFill>
                          <a:effectLst/>
                          <a:latin typeface="+mn-lt"/>
                        </a:rPr>
                        <a:t>​</a:t>
                      </a:r>
                      <a:r>
                        <a:rPr lang="en-US" sz="1800" b="0" i="0" dirty="0">
                          <a:solidFill>
                            <a:schemeClr val="tx1"/>
                          </a:solidFill>
                          <a:effectLst/>
                          <a:latin typeface="+mn-lt"/>
                        </a:rPr>
                        <a:t>)</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accent2"/>
                    </a:solidFill>
                  </a:tcPr>
                </a:tc>
                <a:tc hMerge="1">
                  <a:txBody>
                    <a:bodyPr/>
                    <a:lstStyle/>
                    <a:p>
                      <a:pPr algn="l" fontAlgn="base"/>
                      <a:r>
                        <a:rPr lang="en-US" b="1" i="0">
                          <a:solidFill>
                            <a:srgbClr val="FFFFFF"/>
                          </a:solidFill>
                          <a:effectLst/>
                          <a:latin typeface="Trebuchet MS"/>
                        </a:rPr>
                        <a:t>Interim Target</a:t>
                      </a:r>
                      <a:endParaRPr lang="en-US" b="1" i="0" dirty="0">
                        <a:solidFill>
                          <a:srgbClr val="FFFFFF"/>
                        </a:solidFill>
                        <a:effectLst/>
                        <a:latin typeface="Trebuchet MS"/>
                      </a:endParaRPr>
                    </a:p>
                  </a:txBody>
                  <a:tcP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accent2"/>
                    </a:solidFill>
                  </a:tcPr>
                </a:tc>
                <a:tc hMerge="1">
                  <a:txBody>
                    <a:bodyPr/>
                    <a:lstStyle/>
                    <a:p>
                      <a:pPr algn="l" fontAlgn="base"/>
                      <a:endParaRPr lang="en-US" b="1" i="0" dirty="0">
                        <a:solidFill>
                          <a:srgbClr val="FFFFFF"/>
                        </a:solidFill>
                        <a:effectLst/>
                      </a:endParaRPr>
                    </a:p>
                  </a:txBody>
                  <a:tcP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accent2"/>
                    </a:solidFill>
                  </a:tcPr>
                </a:tc>
                <a:tc hMerge="1">
                  <a:txBody>
                    <a:bodyPr/>
                    <a:lstStyle/>
                    <a:p>
                      <a:pPr algn="l" fontAlgn="base"/>
                      <a:endParaRPr lang="en-US" b="1" i="0" dirty="0">
                        <a:solidFill>
                          <a:srgbClr val="FFFFFF"/>
                        </a:solidFill>
                        <a:effectLst/>
                      </a:endParaRPr>
                    </a:p>
                  </a:txBody>
                  <a:tcP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accent2"/>
                    </a:solidFill>
                  </a:tcPr>
                </a:tc>
                <a:tc rowSpan="2">
                  <a:txBody>
                    <a:bodyPr/>
                    <a:lstStyle/>
                    <a:p>
                      <a:pPr algn="ctr" fontAlgn="base"/>
                      <a:r>
                        <a:rPr lang="en-US" b="1" i="0" dirty="0">
                          <a:solidFill>
                            <a:schemeClr val="tx1"/>
                          </a:solidFill>
                          <a:effectLst/>
                        </a:rPr>
                        <a:t>Air Quality Guideline </a:t>
                      </a:r>
                      <a:r>
                        <a:rPr lang="en-US" b="1" i="0" dirty="0">
                          <a:solidFill>
                            <a:schemeClr val="tx1"/>
                          </a:solidFill>
                          <a:effectLst/>
                          <a:latin typeface="+mn-lt"/>
                        </a:rPr>
                        <a:t>(</a:t>
                      </a:r>
                      <a:r>
                        <a:rPr lang="en-US" sz="1800" b="0" i="0" dirty="0">
                          <a:solidFill>
                            <a:schemeClr val="tx1"/>
                          </a:solidFill>
                          <a:effectLst/>
                          <a:latin typeface="+mn-lt"/>
                        </a:rPr>
                        <a:t>µg/m</a:t>
                      </a:r>
                      <a:r>
                        <a:rPr lang="en-US" sz="1200" b="0" i="0" baseline="30000" dirty="0">
                          <a:solidFill>
                            <a:schemeClr val="tx1"/>
                          </a:solidFill>
                          <a:effectLst/>
                          <a:latin typeface="+mn-lt"/>
                        </a:rPr>
                        <a:t>3</a:t>
                      </a:r>
                      <a:r>
                        <a:rPr lang="en-US" sz="1200" b="0" i="0" dirty="0">
                          <a:solidFill>
                            <a:schemeClr val="tx1"/>
                          </a:solidFill>
                          <a:effectLst/>
                          <a:latin typeface="+mn-lt"/>
                        </a:rPr>
                        <a:t>​</a:t>
                      </a:r>
                      <a:r>
                        <a:rPr lang="en-US" sz="1800" b="0" i="0" dirty="0">
                          <a:solidFill>
                            <a:schemeClr val="tx1"/>
                          </a:solidFill>
                          <a:effectLst/>
                          <a:latin typeface="+mn-lt"/>
                        </a:rPr>
                        <a:t>)</a:t>
                      </a:r>
                      <a:endParaRPr lang="en-US" b="1" i="0" dirty="0">
                        <a:solidFill>
                          <a:schemeClr val="tx1"/>
                        </a:solidFill>
                        <a:effectLst/>
                      </a:endParaRP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271260139"/>
                  </a:ext>
                </a:extLst>
              </a:tr>
              <a:tr h="706847">
                <a:tc vMerge="1">
                  <a:txBody>
                    <a:bodyPr/>
                    <a:lstStyle/>
                    <a:p>
                      <a:pPr algn="l" fontAlgn="base"/>
                      <a:r>
                        <a:rPr lang="en-US" sz="1800" b="1" i="0" dirty="0">
                          <a:solidFill>
                            <a:srgbClr val="FFFFFF"/>
                          </a:solidFill>
                          <a:effectLst/>
                          <a:latin typeface="Trebuchet MS" panose="020B0603020202020204" pitchFamily="34" charset="0"/>
                        </a:rPr>
                        <a:t>Pollutant​</a:t>
                      </a:r>
                      <a:endParaRPr lang="en-US" b="1" i="0" dirty="0">
                        <a:solidFill>
                          <a:srgbClr val="FFFFFF"/>
                        </a:solidFill>
                        <a:effectLst/>
                      </a:endParaRPr>
                    </a:p>
                  </a:txBody>
                  <a:tcP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accent2"/>
                    </a:solidFill>
                  </a:tcPr>
                </a:tc>
                <a:tc vMerge="1">
                  <a:txBody>
                    <a:bodyPr/>
                    <a:lstStyle/>
                    <a:p>
                      <a:pPr algn="l" fontAlgn="base"/>
                      <a:r>
                        <a:rPr lang="en-US" b="1" i="0" dirty="0">
                          <a:solidFill>
                            <a:srgbClr val="FFFFFF"/>
                          </a:solidFill>
                          <a:effectLst/>
                        </a:rPr>
                        <a:t>Averaging Time</a:t>
                      </a:r>
                    </a:p>
                  </a:txBody>
                  <a:tcP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accent2"/>
                    </a:solidFill>
                  </a:tcPr>
                </a:tc>
                <a:tc>
                  <a:txBody>
                    <a:bodyPr/>
                    <a:lstStyle/>
                    <a:p>
                      <a:pPr algn="ctr" fontAlgn="base"/>
                      <a:r>
                        <a:rPr lang="en-US" b="1" i="0" dirty="0">
                          <a:solidFill>
                            <a:schemeClr val="tx1"/>
                          </a:solidFill>
                          <a:effectLst/>
                          <a:latin typeface="Trebuchet MS"/>
                        </a:rPr>
                        <a:t>1</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accent2"/>
                    </a:solidFill>
                  </a:tcPr>
                </a:tc>
                <a:tc>
                  <a:txBody>
                    <a:bodyPr/>
                    <a:lstStyle/>
                    <a:p>
                      <a:pPr algn="ctr" fontAlgn="base"/>
                      <a:r>
                        <a:rPr lang="en-US" sz="1800" b="1" i="0" dirty="0">
                          <a:solidFill>
                            <a:schemeClr val="tx1"/>
                          </a:solidFill>
                          <a:effectLst/>
                          <a:latin typeface="Trebuchet MS"/>
                        </a:rPr>
                        <a:t>2</a:t>
                      </a:r>
                      <a:endParaRPr lang="en-US" b="1" i="0" dirty="0">
                        <a:solidFill>
                          <a:schemeClr val="tx1"/>
                        </a:solidFill>
                        <a:effectLst/>
                        <a:latin typeface="Trebuchet MS"/>
                      </a:endParaRP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accent2"/>
                    </a:solidFill>
                  </a:tcPr>
                </a:tc>
                <a:tc>
                  <a:txBody>
                    <a:bodyPr/>
                    <a:lstStyle/>
                    <a:p>
                      <a:pPr algn="ctr" fontAlgn="base"/>
                      <a:r>
                        <a:rPr lang="en-US" sz="1800" b="1" i="0" dirty="0">
                          <a:solidFill>
                            <a:schemeClr val="tx1"/>
                          </a:solidFill>
                          <a:effectLst/>
                          <a:latin typeface="Trebuchet MS" panose="020B0603020202020204" pitchFamily="34" charset="0"/>
                        </a:rPr>
                        <a:t>3​</a:t>
                      </a:r>
                      <a:endParaRPr lang="en-US" b="1" i="0" dirty="0">
                        <a:solidFill>
                          <a:schemeClr val="tx1"/>
                        </a:solidFill>
                        <a:effectLst/>
                      </a:endParaRP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accent2"/>
                    </a:solidFill>
                  </a:tcPr>
                </a:tc>
                <a:tc>
                  <a:txBody>
                    <a:bodyPr/>
                    <a:lstStyle/>
                    <a:p>
                      <a:pPr algn="ctr" fontAlgn="base"/>
                      <a:r>
                        <a:rPr lang="en-US" b="1" i="0" dirty="0">
                          <a:solidFill>
                            <a:schemeClr val="tx1"/>
                          </a:solidFill>
                          <a:effectLst/>
                        </a:rPr>
                        <a:t>4</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accent2"/>
                    </a:solidFill>
                  </a:tcPr>
                </a:tc>
                <a:tc vMerge="1">
                  <a:txBody>
                    <a:bodyPr/>
                    <a:lstStyle/>
                    <a:p>
                      <a:pPr algn="l" fontAlgn="base"/>
                      <a:endParaRPr lang="en-US" b="1" i="0" dirty="0">
                        <a:solidFill>
                          <a:srgbClr val="FFFFFF"/>
                        </a:solidFill>
                        <a:effectLst/>
                      </a:endParaRPr>
                    </a:p>
                  </a:txBody>
                  <a:tcP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2549308099"/>
                  </a:ext>
                </a:extLst>
              </a:tr>
              <a:tr h="282740">
                <a:tc rowSpan="2">
                  <a:txBody>
                    <a:bodyPr/>
                    <a:lstStyle/>
                    <a:p>
                      <a:pPr algn="ctr" fontAlgn="base"/>
                      <a:r>
                        <a:rPr lang="en-US" sz="1600" b="0" i="0" dirty="0">
                          <a:solidFill>
                            <a:srgbClr val="000000"/>
                          </a:solidFill>
                          <a:effectLst/>
                          <a:latin typeface="Trebuchet MS"/>
                        </a:rPr>
                        <a:t>PM</a:t>
                      </a:r>
                      <a:r>
                        <a:rPr lang="en-US" sz="1600" b="0" i="0" baseline="-25000" dirty="0">
                          <a:solidFill>
                            <a:srgbClr val="000000"/>
                          </a:solidFill>
                          <a:effectLst/>
                          <a:latin typeface="Trebuchet MS"/>
                        </a:rPr>
                        <a:t>2.5</a:t>
                      </a:r>
                      <a:r>
                        <a:rPr lang="en-US" sz="1600" b="0" i="0" dirty="0">
                          <a:solidFill>
                            <a:srgbClr val="000000"/>
                          </a:solidFill>
                          <a:effectLst/>
                          <a:latin typeface="Trebuchet MS"/>
                        </a:rPr>
                        <a:t>​</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600" b="0" i="0" dirty="0">
                          <a:solidFill>
                            <a:srgbClr val="000000"/>
                          </a:solidFill>
                          <a:effectLst/>
                          <a:latin typeface="Trebuchet MS"/>
                        </a:rPr>
                        <a:t>Annual </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400" b="0" i="0" dirty="0">
                          <a:solidFill>
                            <a:srgbClr val="000000"/>
                          </a:solidFill>
                          <a:effectLst/>
                          <a:latin typeface="Trebuchet MS"/>
                        </a:rPr>
                        <a:t>35</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400" b="0" i="0" dirty="0">
                          <a:solidFill>
                            <a:srgbClr val="000000"/>
                          </a:solidFill>
                          <a:effectLst/>
                          <a:latin typeface="Trebuchet MS"/>
                        </a:rPr>
                        <a:t>25</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400" b="0" i="0" dirty="0">
                          <a:solidFill>
                            <a:srgbClr val="000000"/>
                          </a:solidFill>
                          <a:effectLst/>
                          <a:latin typeface="Trebuchet MS"/>
                        </a:rPr>
                        <a:t>15</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400" b="0" i="0" dirty="0">
                          <a:solidFill>
                            <a:srgbClr val="000000"/>
                          </a:solidFill>
                          <a:effectLst/>
                          <a:latin typeface="Trebuchet MS"/>
                        </a:rPr>
                        <a:t>10</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600" b="0" i="0" dirty="0">
                          <a:solidFill>
                            <a:srgbClr val="000000"/>
                          </a:solidFill>
                          <a:effectLst/>
                          <a:latin typeface="Trebuchet MS"/>
                        </a:rPr>
                        <a:t>5</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extLst>
                  <a:ext uri="{0D108BD9-81ED-4DB2-BD59-A6C34878D82A}">
                    <a16:rowId xmlns:a16="http://schemas.microsoft.com/office/drawing/2014/main" val="196509738"/>
                  </a:ext>
                </a:extLst>
              </a:tr>
              <a:tr h="282740">
                <a:tc vMerge="1">
                  <a:txBody>
                    <a:bodyPr/>
                    <a:lstStyle/>
                    <a:p>
                      <a:pPr algn="l" fontAlgn="base"/>
                      <a:endParaRPr lang="en-US" b="0" i="0" dirty="0">
                        <a:solidFill>
                          <a:srgbClr val="000000"/>
                        </a:solidFill>
                        <a:effectLst/>
                        <a:latin typeface="Trebuchet MS"/>
                      </a:endParaRPr>
                    </a:p>
                  </a:txBody>
                  <a:tcP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600" b="0" i="0" dirty="0">
                          <a:solidFill>
                            <a:srgbClr val="000000"/>
                          </a:solidFill>
                          <a:effectLst/>
                          <a:latin typeface="Trebuchet MS"/>
                        </a:rPr>
                        <a:t>24-hour</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400" b="0" i="0" dirty="0">
                          <a:solidFill>
                            <a:srgbClr val="000000"/>
                          </a:solidFill>
                          <a:effectLst/>
                          <a:latin typeface="Trebuchet MS"/>
                        </a:rPr>
                        <a:t>75</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400" b="0" i="0" dirty="0">
                          <a:solidFill>
                            <a:srgbClr val="000000"/>
                          </a:solidFill>
                          <a:effectLst/>
                          <a:latin typeface="Trebuchet MS"/>
                        </a:rPr>
                        <a:t>50</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400" b="0" i="0" dirty="0">
                          <a:solidFill>
                            <a:srgbClr val="000000"/>
                          </a:solidFill>
                          <a:effectLst/>
                          <a:latin typeface="Trebuchet MS"/>
                        </a:rPr>
                        <a:t>37.5</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400" b="0" i="0" dirty="0">
                          <a:solidFill>
                            <a:srgbClr val="000000"/>
                          </a:solidFill>
                          <a:effectLst/>
                          <a:latin typeface="Trebuchet MS"/>
                        </a:rPr>
                        <a:t>25</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600" b="0" i="0" dirty="0">
                          <a:solidFill>
                            <a:srgbClr val="000000"/>
                          </a:solidFill>
                          <a:effectLst/>
                          <a:latin typeface="Trebuchet MS"/>
                        </a:rPr>
                        <a:t>15</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extLst>
                  <a:ext uri="{0D108BD9-81ED-4DB2-BD59-A6C34878D82A}">
                    <a16:rowId xmlns:a16="http://schemas.microsoft.com/office/drawing/2014/main" val="1835841843"/>
                  </a:ext>
                </a:extLst>
              </a:tr>
              <a:tr h="282740">
                <a:tc rowSpan="2">
                  <a:txBody>
                    <a:bodyPr/>
                    <a:lstStyle/>
                    <a:p>
                      <a:pPr algn="ctr" fontAlgn="base"/>
                      <a:r>
                        <a:rPr lang="en-US" sz="1600" b="0" i="0" dirty="0">
                          <a:solidFill>
                            <a:srgbClr val="000000"/>
                          </a:solidFill>
                          <a:effectLst/>
                          <a:latin typeface="Trebuchet MS"/>
                        </a:rPr>
                        <a:t>PM</a:t>
                      </a:r>
                      <a:r>
                        <a:rPr lang="en-US" sz="1600" b="0" i="0" baseline="-25000" dirty="0">
                          <a:solidFill>
                            <a:srgbClr val="000000"/>
                          </a:solidFill>
                          <a:effectLst/>
                          <a:latin typeface="Trebuchet MS"/>
                        </a:rPr>
                        <a:t>10</a:t>
                      </a:r>
                      <a:r>
                        <a:rPr lang="en-US" sz="1600" b="0" i="0" dirty="0">
                          <a:solidFill>
                            <a:srgbClr val="000000"/>
                          </a:solidFill>
                          <a:effectLst/>
                          <a:latin typeface="Trebuchet MS"/>
                        </a:rPr>
                        <a:t>​</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7E8EA"/>
                    </a:solidFill>
                  </a:tcPr>
                </a:tc>
                <a:tc>
                  <a:txBody>
                    <a:bodyPr/>
                    <a:lstStyle/>
                    <a:p>
                      <a:pPr algn="ctr" fontAlgn="base"/>
                      <a:r>
                        <a:rPr lang="en-US" sz="1600" b="0" i="0" dirty="0">
                          <a:solidFill>
                            <a:srgbClr val="000000"/>
                          </a:solidFill>
                          <a:effectLst/>
                          <a:latin typeface="Trebuchet MS"/>
                        </a:rPr>
                        <a:t>Annual</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7E8EA"/>
                    </a:solidFill>
                  </a:tcPr>
                </a:tc>
                <a:tc>
                  <a:txBody>
                    <a:bodyPr/>
                    <a:lstStyle/>
                    <a:p>
                      <a:pPr algn="ctr" fontAlgn="base"/>
                      <a:r>
                        <a:rPr lang="en-US" sz="1400" b="0" i="0" dirty="0">
                          <a:solidFill>
                            <a:srgbClr val="000000"/>
                          </a:solidFill>
                          <a:effectLst/>
                          <a:latin typeface="Trebuchet MS"/>
                        </a:rPr>
                        <a:t>70</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7E8EA"/>
                    </a:solidFill>
                  </a:tcPr>
                </a:tc>
                <a:tc>
                  <a:txBody>
                    <a:bodyPr/>
                    <a:lstStyle/>
                    <a:p>
                      <a:pPr algn="ctr" fontAlgn="base"/>
                      <a:r>
                        <a:rPr lang="en-US" sz="1400" b="0" i="0" dirty="0">
                          <a:solidFill>
                            <a:srgbClr val="000000"/>
                          </a:solidFill>
                          <a:effectLst/>
                          <a:latin typeface="Trebuchet MS"/>
                        </a:rPr>
                        <a:t>50</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7E8EA"/>
                    </a:solidFill>
                  </a:tcPr>
                </a:tc>
                <a:tc>
                  <a:txBody>
                    <a:bodyPr/>
                    <a:lstStyle/>
                    <a:p>
                      <a:pPr algn="ctr" fontAlgn="base"/>
                      <a:r>
                        <a:rPr lang="en-US" sz="1400" b="0" i="0" dirty="0">
                          <a:solidFill>
                            <a:srgbClr val="000000"/>
                          </a:solidFill>
                          <a:effectLst/>
                          <a:latin typeface="Trebuchet MS"/>
                        </a:rPr>
                        <a:t>30</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7E8EA"/>
                    </a:solidFill>
                  </a:tcPr>
                </a:tc>
                <a:tc>
                  <a:txBody>
                    <a:bodyPr/>
                    <a:lstStyle/>
                    <a:p>
                      <a:pPr algn="ctr" fontAlgn="base"/>
                      <a:r>
                        <a:rPr lang="en-US" sz="1400" b="0" i="0" dirty="0">
                          <a:solidFill>
                            <a:srgbClr val="000000"/>
                          </a:solidFill>
                          <a:effectLst/>
                          <a:latin typeface="Trebuchet MS"/>
                        </a:rPr>
                        <a:t>20</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7E8EA"/>
                    </a:solidFill>
                  </a:tcPr>
                </a:tc>
                <a:tc>
                  <a:txBody>
                    <a:bodyPr/>
                    <a:lstStyle/>
                    <a:p>
                      <a:pPr algn="ctr" fontAlgn="base"/>
                      <a:r>
                        <a:rPr lang="en-US" sz="1600" b="0" i="0" dirty="0">
                          <a:solidFill>
                            <a:srgbClr val="000000"/>
                          </a:solidFill>
                          <a:effectLst/>
                          <a:latin typeface="Trebuchet MS"/>
                        </a:rPr>
                        <a:t>15</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7E8EA"/>
                    </a:solidFill>
                  </a:tcPr>
                </a:tc>
                <a:extLst>
                  <a:ext uri="{0D108BD9-81ED-4DB2-BD59-A6C34878D82A}">
                    <a16:rowId xmlns:a16="http://schemas.microsoft.com/office/drawing/2014/main" val="1939244412"/>
                  </a:ext>
                </a:extLst>
              </a:tr>
              <a:tr h="282740">
                <a:tc vMerge="1">
                  <a:txBody>
                    <a:bodyPr/>
                    <a:lstStyle/>
                    <a:p>
                      <a:pPr algn="l" fontAlgn="base"/>
                      <a:endParaRPr lang="en-US" b="0" i="0" dirty="0">
                        <a:solidFill>
                          <a:srgbClr val="000000"/>
                        </a:solidFill>
                        <a:effectLst/>
                        <a:latin typeface="Trebuchet MS"/>
                      </a:endParaRPr>
                    </a:p>
                  </a:txBody>
                  <a:tcP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7E8EA"/>
                    </a:solidFill>
                  </a:tcPr>
                </a:tc>
                <a:tc>
                  <a:txBody>
                    <a:bodyPr/>
                    <a:lstStyle/>
                    <a:p>
                      <a:pPr algn="ctr" fontAlgn="base"/>
                      <a:r>
                        <a:rPr lang="en-US" sz="1600" b="0" i="0" dirty="0">
                          <a:solidFill>
                            <a:srgbClr val="000000"/>
                          </a:solidFill>
                          <a:effectLst/>
                          <a:latin typeface="Trebuchet MS"/>
                        </a:rPr>
                        <a:t>24-hour</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7E8EA"/>
                    </a:solidFill>
                  </a:tcPr>
                </a:tc>
                <a:tc>
                  <a:txBody>
                    <a:bodyPr/>
                    <a:lstStyle/>
                    <a:p>
                      <a:pPr algn="ctr" fontAlgn="base"/>
                      <a:r>
                        <a:rPr lang="en-US" sz="1400" b="0" i="0" dirty="0">
                          <a:solidFill>
                            <a:srgbClr val="000000"/>
                          </a:solidFill>
                          <a:effectLst/>
                          <a:latin typeface="Trebuchet MS"/>
                        </a:rPr>
                        <a:t>150</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7E8EA"/>
                    </a:solidFill>
                  </a:tcPr>
                </a:tc>
                <a:tc>
                  <a:txBody>
                    <a:bodyPr/>
                    <a:lstStyle/>
                    <a:p>
                      <a:pPr algn="ctr" fontAlgn="base"/>
                      <a:r>
                        <a:rPr lang="en-US" sz="1400" b="0" i="0" dirty="0">
                          <a:solidFill>
                            <a:srgbClr val="000000"/>
                          </a:solidFill>
                          <a:effectLst/>
                          <a:latin typeface="Trebuchet MS"/>
                        </a:rPr>
                        <a:t>100</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7E8EA"/>
                    </a:solidFill>
                  </a:tcPr>
                </a:tc>
                <a:tc>
                  <a:txBody>
                    <a:bodyPr/>
                    <a:lstStyle/>
                    <a:p>
                      <a:pPr algn="ctr" fontAlgn="base"/>
                      <a:r>
                        <a:rPr lang="en-US" sz="1400" b="0" i="0" dirty="0">
                          <a:solidFill>
                            <a:srgbClr val="000000"/>
                          </a:solidFill>
                          <a:effectLst/>
                          <a:latin typeface="Trebuchet MS"/>
                        </a:rPr>
                        <a:t>75</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7E8EA"/>
                    </a:solidFill>
                  </a:tcPr>
                </a:tc>
                <a:tc>
                  <a:txBody>
                    <a:bodyPr/>
                    <a:lstStyle/>
                    <a:p>
                      <a:pPr algn="ctr" fontAlgn="base"/>
                      <a:r>
                        <a:rPr lang="en-US" sz="1400" b="0" i="0" dirty="0">
                          <a:solidFill>
                            <a:srgbClr val="000000"/>
                          </a:solidFill>
                          <a:effectLst/>
                          <a:latin typeface="Trebuchet MS"/>
                        </a:rPr>
                        <a:t>50</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7E8EA"/>
                    </a:solidFill>
                  </a:tcPr>
                </a:tc>
                <a:tc>
                  <a:txBody>
                    <a:bodyPr/>
                    <a:lstStyle/>
                    <a:p>
                      <a:pPr algn="ctr" fontAlgn="base"/>
                      <a:r>
                        <a:rPr lang="en-US" sz="1600" b="0" i="0" dirty="0">
                          <a:solidFill>
                            <a:srgbClr val="000000"/>
                          </a:solidFill>
                          <a:effectLst/>
                          <a:latin typeface="Trebuchet MS"/>
                        </a:rPr>
                        <a:t>45</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7E8EA"/>
                    </a:solidFill>
                  </a:tcPr>
                </a:tc>
                <a:extLst>
                  <a:ext uri="{0D108BD9-81ED-4DB2-BD59-A6C34878D82A}">
                    <a16:rowId xmlns:a16="http://schemas.microsoft.com/office/drawing/2014/main" val="1114415320"/>
                  </a:ext>
                </a:extLst>
              </a:tr>
              <a:tr h="282740">
                <a:tc rowSpan="2">
                  <a:txBody>
                    <a:bodyPr/>
                    <a:lstStyle/>
                    <a:p>
                      <a:pPr algn="ctr" fontAlgn="base"/>
                      <a:r>
                        <a:rPr lang="en-US" sz="1600" b="0" i="0" dirty="0">
                          <a:solidFill>
                            <a:srgbClr val="000000"/>
                          </a:solidFill>
                          <a:effectLst/>
                          <a:latin typeface="Trebuchet MS"/>
                        </a:rPr>
                        <a:t>O</a:t>
                      </a:r>
                      <a:r>
                        <a:rPr lang="en-US" sz="1600" b="0" i="0" baseline="-25000" dirty="0">
                          <a:solidFill>
                            <a:srgbClr val="000000"/>
                          </a:solidFill>
                          <a:effectLst/>
                          <a:latin typeface="Trebuchet MS"/>
                        </a:rPr>
                        <a:t>3</a:t>
                      </a:r>
                      <a:r>
                        <a:rPr lang="en-US" sz="1600" b="0" i="0" dirty="0">
                          <a:solidFill>
                            <a:srgbClr val="000000"/>
                          </a:solidFill>
                          <a:effectLst/>
                          <a:latin typeface="Trebuchet MS"/>
                        </a:rPr>
                        <a:t>​</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600" b="0" i="0" dirty="0">
                          <a:solidFill>
                            <a:srgbClr val="000000"/>
                          </a:solidFill>
                          <a:effectLst/>
                          <a:latin typeface="Trebuchet MS"/>
                        </a:rPr>
                        <a:t>Peak season</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400" b="0" i="0" dirty="0">
                          <a:solidFill>
                            <a:srgbClr val="000000"/>
                          </a:solidFill>
                          <a:effectLst/>
                          <a:latin typeface="Trebuchet MS"/>
                        </a:rPr>
                        <a:t>100</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400" b="0" i="0" dirty="0">
                          <a:solidFill>
                            <a:srgbClr val="000000"/>
                          </a:solidFill>
                          <a:effectLst/>
                          <a:latin typeface="Trebuchet MS"/>
                        </a:rPr>
                        <a:t>70</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400" b="0" i="0" dirty="0">
                          <a:solidFill>
                            <a:srgbClr val="000000"/>
                          </a:solidFill>
                          <a:effectLst/>
                        </a:rPr>
                        <a:t>-</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400" b="0" i="0" dirty="0">
                          <a:solidFill>
                            <a:srgbClr val="000000"/>
                          </a:solidFill>
                          <a:effectLst/>
                        </a:rPr>
                        <a:t>-</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600" b="0" i="0" dirty="0">
                          <a:solidFill>
                            <a:srgbClr val="000000"/>
                          </a:solidFill>
                          <a:effectLst/>
                        </a:rPr>
                        <a:t>60</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extLst>
                  <a:ext uri="{0D108BD9-81ED-4DB2-BD59-A6C34878D82A}">
                    <a16:rowId xmlns:a16="http://schemas.microsoft.com/office/drawing/2014/main" val="1966009010"/>
                  </a:ext>
                </a:extLst>
              </a:tr>
              <a:tr h="282740">
                <a:tc vMerge="1">
                  <a:txBody>
                    <a:bodyPr/>
                    <a:lstStyle/>
                    <a:p>
                      <a:pPr algn="l" fontAlgn="base"/>
                      <a:endParaRPr lang="en-US" b="0" i="0" dirty="0">
                        <a:solidFill>
                          <a:srgbClr val="000000"/>
                        </a:solidFill>
                        <a:effectLst/>
                        <a:latin typeface="Trebuchet MS"/>
                      </a:endParaRPr>
                    </a:p>
                  </a:txBody>
                  <a:tcP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600" b="0" i="0" dirty="0">
                          <a:solidFill>
                            <a:srgbClr val="000000"/>
                          </a:solidFill>
                          <a:effectLst/>
                          <a:latin typeface="Trebuchet MS"/>
                        </a:rPr>
                        <a:t>8-hour</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400" b="0" i="0" dirty="0">
                          <a:solidFill>
                            <a:srgbClr val="000000"/>
                          </a:solidFill>
                          <a:effectLst/>
                          <a:latin typeface="Trebuchet MS"/>
                        </a:rPr>
                        <a:t>160</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400" b="0" i="0" dirty="0">
                          <a:solidFill>
                            <a:srgbClr val="000000"/>
                          </a:solidFill>
                          <a:effectLst/>
                          <a:latin typeface="Trebuchet MS"/>
                        </a:rPr>
                        <a:t>120</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400" b="0" i="0" dirty="0">
                          <a:solidFill>
                            <a:srgbClr val="000000"/>
                          </a:solidFill>
                          <a:effectLst/>
                        </a:rPr>
                        <a:t>-</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400" b="0" i="0" dirty="0">
                          <a:solidFill>
                            <a:srgbClr val="000000"/>
                          </a:solidFill>
                          <a:effectLst/>
                        </a:rPr>
                        <a:t>-</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tc>
                  <a:txBody>
                    <a:bodyPr/>
                    <a:lstStyle/>
                    <a:p>
                      <a:pPr algn="ctr" fontAlgn="base"/>
                      <a:r>
                        <a:rPr lang="en-US" sz="1600" b="0" i="0" dirty="0">
                          <a:solidFill>
                            <a:srgbClr val="000000"/>
                          </a:solidFill>
                          <a:effectLst/>
                        </a:rPr>
                        <a:t>100</a:t>
                      </a:r>
                    </a:p>
                  </a:txBody>
                  <a:tcPr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CBCDD3"/>
                    </a:solidFill>
                  </a:tcPr>
                </a:tc>
                <a:extLst>
                  <a:ext uri="{0D108BD9-81ED-4DB2-BD59-A6C34878D82A}">
                    <a16:rowId xmlns:a16="http://schemas.microsoft.com/office/drawing/2014/main" val="189768457"/>
                  </a:ext>
                </a:extLst>
              </a:tr>
            </a:tbl>
          </a:graphicData>
        </a:graphic>
      </p:graphicFrame>
      <p:sp>
        <p:nvSpPr>
          <p:cNvPr id="3" name="Content Placeholder 2">
            <a:extLst>
              <a:ext uri="{FF2B5EF4-FFF2-40B4-BE49-F238E27FC236}">
                <a16:creationId xmlns:a16="http://schemas.microsoft.com/office/drawing/2014/main" id="{E9C1A3B5-F6B9-E973-FB16-0FADDEE448F2}"/>
              </a:ext>
            </a:extLst>
          </p:cNvPr>
          <p:cNvSpPr>
            <a:spLocks noGrp="1"/>
          </p:cNvSpPr>
          <p:nvPr>
            <p:ph idx="1"/>
          </p:nvPr>
        </p:nvSpPr>
        <p:spPr>
          <a:xfrm>
            <a:off x="677334" y="5729211"/>
            <a:ext cx="10388456" cy="2001637"/>
          </a:xfrm>
        </p:spPr>
        <p:txBody>
          <a:bodyPr vert="horz" lIns="91440" tIns="45720" rIns="91440" bIns="45720" rtlCol="0" anchor="t">
            <a:normAutofit/>
          </a:bodyPr>
          <a:lstStyle/>
          <a:p>
            <a:r>
              <a:rPr lang="en-US" sz="2400" dirty="0"/>
              <a:t>By reducing air pollution, we reduce burden of disease from stroke, heart disease, lung cancer, and respiratory diseases like asthma</a:t>
            </a:r>
          </a:p>
        </p:txBody>
      </p:sp>
      <p:sp>
        <p:nvSpPr>
          <p:cNvPr id="4" name="TextBox 3">
            <a:extLst>
              <a:ext uri="{FF2B5EF4-FFF2-40B4-BE49-F238E27FC236}">
                <a16:creationId xmlns:a16="http://schemas.microsoft.com/office/drawing/2014/main" id="{9230D4C4-E6C3-93C3-0EE3-5961461B5392}"/>
              </a:ext>
            </a:extLst>
          </p:cNvPr>
          <p:cNvSpPr txBox="1"/>
          <p:nvPr/>
        </p:nvSpPr>
        <p:spPr>
          <a:xfrm>
            <a:off x="7892142" y="6613069"/>
            <a:ext cx="34235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WHO, Air Quality Guidelines – Updated 2021. </a:t>
            </a:r>
          </a:p>
        </p:txBody>
      </p:sp>
      <p:sp>
        <p:nvSpPr>
          <p:cNvPr id="5" name="Slide Number Placeholder 3">
            <a:extLst>
              <a:ext uri="{FF2B5EF4-FFF2-40B4-BE49-F238E27FC236}">
                <a16:creationId xmlns:a16="http://schemas.microsoft.com/office/drawing/2014/main" id="{20CE60B5-7903-357F-362E-1F5F3C1D314E}"/>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17</a:t>
            </a:fld>
            <a:endParaRPr lang="en-US" sz="1000" dirty="0"/>
          </a:p>
        </p:txBody>
      </p:sp>
    </p:spTree>
    <p:extLst>
      <p:ext uri="{BB962C8B-B14F-4D97-AF65-F5344CB8AC3E}">
        <p14:creationId xmlns:p14="http://schemas.microsoft.com/office/powerpoint/2010/main" val="3044128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FFDAC5-7D1F-4564-EA97-0E851B5DDB45}"/>
              </a:ext>
              <a:ext uri="{C183D7F6-B498-43B3-948B-1728B52AA6E4}">
                <adec:decorative xmlns:adec="http://schemas.microsoft.com/office/drawing/2017/decorative" val="1"/>
              </a:ext>
            </a:extLst>
          </p:cNvPr>
          <p:cNvSpPr/>
          <p:nvPr/>
        </p:nvSpPr>
        <p:spPr>
          <a:xfrm>
            <a:off x="1543987" y="2338466"/>
            <a:ext cx="8694295" cy="3909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7C887A-B0F3-A990-FA49-F5642F71C934}"/>
              </a:ext>
            </a:extLst>
          </p:cNvPr>
          <p:cNvSpPr>
            <a:spLocks noGrp="1"/>
          </p:cNvSpPr>
          <p:nvPr>
            <p:ph type="title"/>
          </p:nvPr>
        </p:nvSpPr>
        <p:spPr/>
        <p:txBody>
          <a:bodyPr/>
          <a:lstStyle/>
          <a:p>
            <a:r>
              <a:rPr lang="en-US" dirty="0">
                <a:highlight>
                  <a:srgbClr val="FFFF00"/>
                </a:highlight>
              </a:rPr>
              <a:t>[YOUR CITY] </a:t>
            </a:r>
            <a:r>
              <a:rPr lang="en-US" dirty="0"/>
              <a:t>Major Environmental Policies</a:t>
            </a:r>
          </a:p>
        </p:txBody>
      </p:sp>
      <p:sp>
        <p:nvSpPr>
          <p:cNvPr id="3" name="Content Placeholder 2">
            <a:extLst>
              <a:ext uri="{FF2B5EF4-FFF2-40B4-BE49-F238E27FC236}">
                <a16:creationId xmlns:a16="http://schemas.microsoft.com/office/drawing/2014/main" id="{8C2E5EB8-397B-AF82-9BD0-902ADF70B311}"/>
              </a:ext>
            </a:extLst>
          </p:cNvPr>
          <p:cNvSpPr>
            <a:spLocks noGrp="1"/>
          </p:cNvSpPr>
          <p:nvPr>
            <p:ph idx="1"/>
          </p:nvPr>
        </p:nvSpPr>
        <p:spPr>
          <a:xfrm>
            <a:off x="677334" y="1488613"/>
            <a:ext cx="10899148" cy="744921"/>
          </a:xfrm>
        </p:spPr>
        <p:txBody>
          <a:bodyPr>
            <a:normAutofit lnSpcReduction="10000"/>
          </a:bodyPr>
          <a:lstStyle/>
          <a:p>
            <a:r>
              <a:rPr lang="en-US" i="1" dirty="0">
                <a:highlight>
                  <a:srgbClr val="FFFF00"/>
                </a:highlight>
              </a:rPr>
              <a:t>Add a timeline of environmental regulation for your city</a:t>
            </a:r>
          </a:p>
          <a:p>
            <a:pPr marL="0" indent="0">
              <a:buNone/>
            </a:pPr>
            <a:r>
              <a:rPr lang="en-US" i="1" dirty="0"/>
              <a:t>Example: Madhya Pradesh</a:t>
            </a:r>
          </a:p>
        </p:txBody>
      </p:sp>
      <p:sp>
        <p:nvSpPr>
          <p:cNvPr id="7" name="TextBox 6">
            <a:extLst>
              <a:ext uri="{FF2B5EF4-FFF2-40B4-BE49-F238E27FC236}">
                <a16:creationId xmlns:a16="http://schemas.microsoft.com/office/drawing/2014/main" id="{7990626C-6570-8120-C60F-F9926A354992}"/>
              </a:ext>
            </a:extLst>
          </p:cNvPr>
          <p:cNvSpPr txBox="1"/>
          <p:nvPr/>
        </p:nvSpPr>
        <p:spPr>
          <a:xfrm>
            <a:off x="1736931" y="2446773"/>
            <a:ext cx="8336460" cy="3693319"/>
          </a:xfrm>
          <a:prstGeom prst="rect">
            <a:avLst/>
          </a:prstGeom>
          <a:noFill/>
        </p:spPr>
        <p:txBody>
          <a:bodyPr wrap="square" lIns="91440" tIns="45720" rIns="91440" bIns="45720" rtlCol="0" anchor="t">
            <a:spAutoFit/>
          </a:bodyPr>
          <a:lstStyle/>
          <a:p>
            <a:pPr marL="342900" indent="-342900" algn="just" fontAlgn="base">
              <a:buFont typeface="+mj-lt"/>
              <a:buAutoNum type="arabicPeriod"/>
            </a:pPr>
            <a:r>
              <a:rPr lang="en-US" b="0" i="0" u="none" strike="noStrike" dirty="0">
                <a:solidFill>
                  <a:schemeClr val="bg1"/>
                </a:solidFill>
                <a:effectLst/>
                <a:latin typeface="Calibri"/>
                <a:cs typeface="Calibri"/>
              </a:rPr>
              <a:t>The Air (Prevention &amp; Control of Pollution) Act, 1981</a:t>
            </a:r>
            <a:r>
              <a:rPr lang="en-US" b="0" i="0" dirty="0">
                <a:solidFill>
                  <a:schemeClr val="bg1"/>
                </a:solidFill>
                <a:effectLst/>
                <a:latin typeface="Calibri"/>
                <a:cs typeface="Calibri"/>
              </a:rPr>
              <a:t>​</a:t>
            </a:r>
            <a:endParaRPr lang="en-US" dirty="0">
              <a:solidFill>
                <a:schemeClr val="bg1"/>
              </a:solidFill>
            </a:endParaRPr>
          </a:p>
          <a:p>
            <a:pPr marL="342900" indent="-342900" algn="just" rtl="0" fontAlgn="base">
              <a:buFont typeface="+mj-lt"/>
              <a:buAutoNum type="arabicPeriod"/>
            </a:pPr>
            <a:r>
              <a:rPr lang="en-US" b="0" i="0" u="none" strike="noStrike" dirty="0">
                <a:solidFill>
                  <a:schemeClr val="bg1"/>
                </a:solidFill>
                <a:effectLst/>
                <a:latin typeface="Calibri"/>
                <a:cs typeface="Calibri"/>
              </a:rPr>
              <a:t>The Environment (Protection) Act, 1986</a:t>
            </a:r>
            <a:r>
              <a:rPr lang="en-US" b="0" i="0" dirty="0">
                <a:solidFill>
                  <a:schemeClr val="bg1"/>
                </a:solidFill>
                <a:effectLst/>
                <a:latin typeface="Calibri"/>
                <a:cs typeface="Calibri"/>
              </a:rPr>
              <a:t>​</a:t>
            </a:r>
            <a:endParaRPr lang="en-US" b="0" i="0" dirty="0">
              <a:solidFill>
                <a:schemeClr val="bg1"/>
              </a:solidFill>
              <a:effectLst/>
              <a:latin typeface="Arial" panose="020B0604020202020204" pitchFamily="34" charset="0"/>
              <a:cs typeface="Arial" panose="020B0604020202020204" pitchFamily="34" charset="0"/>
            </a:endParaRPr>
          </a:p>
          <a:p>
            <a:pPr marL="342900" indent="-342900" algn="just" rtl="0" fontAlgn="base">
              <a:buFont typeface="+mj-lt"/>
              <a:buAutoNum type="arabicPeriod"/>
            </a:pPr>
            <a:r>
              <a:rPr lang="en-US" b="0" i="0" u="none" strike="noStrike" dirty="0">
                <a:solidFill>
                  <a:schemeClr val="bg1"/>
                </a:solidFill>
                <a:effectLst/>
                <a:latin typeface="Calibri"/>
                <a:cs typeface="Calibri"/>
              </a:rPr>
              <a:t>Environmental Impact Assessment Notification, 2006, 2009</a:t>
            </a:r>
            <a:r>
              <a:rPr lang="en-US" b="0" i="0" dirty="0">
                <a:solidFill>
                  <a:schemeClr val="bg1"/>
                </a:solidFill>
                <a:effectLst/>
                <a:latin typeface="Calibri"/>
                <a:cs typeface="Calibri"/>
              </a:rPr>
              <a:t>​</a:t>
            </a:r>
            <a:endParaRPr lang="en-US" b="0" i="0" dirty="0">
              <a:solidFill>
                <a:schemeClr val="bg1"/>
              </a:solidFill>
              <a:effectLst/>
              <a:latin typeface="Arial" panose="020B0604020202020204" pitchFamily="34" charset="0"/>
              <a:cs typeface="Arial" panose="020B0604020202020204" pitchFamily="34" charset="0"/>
            </a:endParaRPr>
          </a:p>
          <a:p>
            <a:pPr marL="342900" indent="-342900" algn="just" rtl="0" fontAlgn="base">
              <a:buFont typeface="+mj-lt"/>
              <a:buAutoNum type="arabicPeriod"/>
            </a:pPr>
            <a:r>
              <a:rPr lang="en-US" b="0" i="0" u="none" strike="noStrike" dirty="0">
                <a:solidFill>
                  <a:schemeClr val="bg1"/>
                </a:solidFill>
                <a:effectLst/>
                <a:latin typeface="Calibri"/>
                <a:cs typeface="Calibri"/>
              </a:rPr>
              <a:t>National Environmental Policy, 2006</a:t>
            </a:r>
            <a:r>
              <a:rPr lang="en-US" b="0" i="0" dirty="0">
                <a:solidFill>
                  <a:schemeClr val="bg1"/>
                </a:solidFill>
                <a:effectLst/>
                <a:latin typeface="Calibri"/>
                <a:cs typeface="Calibri"/>
              </a:rPr>
              <a:t>​</a:t>
            </a:r>
            <a:endParaRPr lang="en-US" b="0" i="0" dirty="0">
              <a:solidFill>
                <a:schemeClr val="bg1"/>
              </a:solidFill>
              <a:effectLst/>
              <a:latin typeface="Arial" panose="020B0604020202020204" pitchFamily="34" charset="0"/>
              <a:cs typeface="Arial" panose="020B0604020202020204" pitchFamily="34" charset="0"/>
            </a:endParaRPr>
          </a:p>
          <a:p>
            <a:pPr marL="342900" indent="-342900" algn="just" rtl="0" fontAlgn="base">
              <a:buFont typeface="+mj-lt"/>
              <a:buAutoNum type="arabicPeriod"/>
            </a:pPr>
            <a:r>
              <a:rPr lang="en-US" b="0" i="0" u="none" strike="noStrike" dirty="0">
                <a:solidFill>
                  <a:schemeClr val="bg1"/>
                </a:solidFill>
                <a:effectLst/>
                <a:latin typeface="Calibri"/>
                <a:cs typeface="Calibri"/>
              </a:rPr>
              <a:t>Fly Ash Management Rule, 2008</a:t>
            </a:r>
            <a:r>
              <a:rPr lang="en-US" b="0" i="0" dirty="0">
                <a:solidFill>
                  <a:schemeClr val="bg1"/>
                </a:solidFill>
                <a:effectLst/>
                <a:latin typeface="Calibri"/>
                <a:cs typeface="Calibri"/>
              </a:rPr>
              <a:t>​</a:t>
            </a:r>
          </a:p>
          <a:p>
            <a:pPr marL="342900" indent="-342900" algn="just" fontAlgn="base">
              <a:buFont typeface="+mj-lt"/>
              <a:buAutoNum type="arabicPeriod"/>
            </a:pPr>
            <a:r>
              <a:rPr lang="en-US" b="0" i="0" u="none" strike="noStrike" dirty="0">
                <a:solidFill>
                  <a:schemeClr val="bg1"/>
                </a:solidFill>
                <a:effectLst/>
                <a:latin typeface="Calibri"/>
                <a:cs typeface="Calibri"/>
              </a:rPr>
              <a:t>Ambient Air </a:t>
            </a:r>
            <a:r>
              <a:rPr lang="en-US" dirty="0">
                <a:solidFill>
                  <a:schemeClr val="bg1"/>
                </a:solidFill>
                <a:latin typeface="Calibri"/>
                <a:cs typeface="Calibri"/>
              </a:rPr>
              <a:t>Quality</a:t>
            </a:r>
            <a:r>
              <a:rPr lang="en-US" b="0" i="0" u="none" strike="noStrike" dirty="0">
                <a:solidFill>
                  <a:schemeClr val="bg1"/>
                </a:solidFill>
                <a:effectLst/>
                <a:latin typeface="Calibri"/>
                <a:cs typeface="Calibri"/>
              </a:rPr>
              <a:t> </a:t>
            </a:r>
            <a:r>
              <a:rPr lang="en-US" dirty="0">
                <a:solidFill>
                  <a:schemeClr val="bg1"/>
                </a:solidFill>
                <a:latin typeface="Calibri"/>
                <a:cs typeface="Calibri"/>
              </a:rPr>
              <a:t>Standard</a:t>
            </a:r>
            <a:r>
              <a:rPr lang="en-US" b="0" i="0" u="none" strike="noStrike" dirty="0">
                <a:solidFill>
                  <a:schemeClr val="bg1"/>
                </a:solidFill>
                <a:effectLst/>
                <a:latin typeface="Calibri"/>
                <a:cs typeface="Calibri"/>
              </a:rPr>
              <a:t> , 1982, 1995, 2009</a:t>
            </a:r>
            <a:r>
              <a:rPr lang="en-US" b="0" i="0" dirty="0">
                <a:solidFill>
                  <a:schemeClr val="bg1"/>
                </a:solidFill>
                <a:effectLst/>
                <a:latin typeface="Calibri"/>
                <a:cs typeface="Calibri"/>
              </a:rPr>
              <a:t>​</a:t>
            </a:r>
          </a:p>
          <a:p>
            <a:pPr marL="342900" indent="-342900" algn="just" fontAlgn="base">
              <a:buFont typeface="+mj-lt"/>
              <a:buAutoNum type="arabicPeriod"/>
            </a:pPr>
            <a:r>
              <a:rPr lang="en-GB" dirty="0">
                <a:solidFill>
                  <a:schemeClr val="bg1"/>
                </a:solidFill>
                <a:latin typeface="Calibri"/>
                <a:cs typeface="Calibri"/>
              </a:rPr>
              <a:t>The Commission</a:t>
            </a:r>
            <a:r>
              <a:rPr lang="en-GB" b="0" i="0" u="none" strike="noStrike" dirty="0">
                <a:solidFill>
                  <a:schemeClr val="bg1"/>
                </a:solidFill>
                <a:effectLst/>
                <a:latin typeface="Calibri"/>
                <a:cs typeface="Calibri"/>
              </a:rPr>
              <a:t> for Air Quality Management in National Capital Region and Adjoining Areas Ordinance, 2020</a:t>
            </a:r>
            <a:r>
              <a:rPr lang="en-US" b="0" i="0" dirty="0">
                <a:solidFill>
                  <a:schemeClr val="bg1"/>
                </a:solidFill>
                <a:effectLst/>
                <a:latin typeface="Calibri"/>
                <a:cs typeface="Calibri"/>
              </a:rPr>
              <a:t>​</a:t>
            </a:r>
          </a:p>
          <a:p>
            <a:pPr marL="342900" indent="-342900" algn="just" fontAlgn="base">
              <a:buFont typeface="+mj-lt"/>
              <a:buAutoNum type="arabicPeriod"/>
            </a:pPr>
            <a:r>
              <a:rPr lang="en-GB" b="0" i="0" u="none" strike="noStrike" dirty="0">
                <a:solidFill>
                  <a:schemeClr val="bg1"/>
                </a:solidFill>
                <a:effectLst/>
                <a:latin typeface="Calibri"/>
                <a:cs typeface="Calibri"/>
              </a:rPr>
              <a:t>Policy on Fuel Quality—Bharat stage VI fuel,</a:t>
            </a:r>
            <a:r>
              <a:rPr lang="en-GB" dirty="0">
                <a:solidFill>
                  <a:schemeClr val="bg1"/>
                </a:solidFill>
                <a:latin typeface="Calibri"/>
                <a:cs typeface="Calibri"/>
              </a:rPr>
              <a:t> </a:t>
            </a:r>
            <a:r>
              <a:rPr lang="en-GB" b="0" i="0" u="none" strike="noStrike" dirty="0">
                <a:solidFill>
                  <a:schemeClr val="bg1"/>
                </a:solidFill>
                <a:effectLst/>
                <a:latin typeface="Calibri"/>
                <a:cs typeface="Calibri"/>
              </a:rPr>
              <a:t>and Bharat stage VI Vehicle Emission Standard</a:t>
            </a:r>
            <a:r>
              <a:rPr lang="en-GB" dirty="0">
                <a:solidFill>
                  <a:schemeClr val="bg1"/>
                </a:solidFill>
                <a:latin typeface="Calibri"/>
                <a:cs typeface="Calibri"/>
              </a:rPr>
              <a:t>, 2020</a:t>
            </a:r>
            <a:endParaRPr lang="en-US" b="0" i="0" dirty="0">
              <a:solidFill>
                <a:schemeClr val="bg1"/>
              </a:solidFill>
              <a:effectLst/>
              <a:latin typeface="Calibri"/>
              <a:cs typeface="Calibri"/>
            </a:endParaRPr>
          </a:p>
          <a:p>
            <a:pPr marL="342900" indent="-342900" algn="just" fontAlgn="base">
              <a:buFont typeface="+mj-lt"/>
              <a:buAutoNum type="arabicPeriod"/>
            </a:pPr>
            <a:r>
              <a:rPr lang="en-GB" b="0" i="0" u="none" strike="noStrike" dirty="0">
                <a:solidFill>
                  <a:schemeClr val="bg1"/>
                </a:solidFill>
                <a:effectLst/>
                <a:latin typeface="Calibri"/>
                <a:cs typeface="Calibri"/>
              </a:rPr>
              <a:t>Policy on Electric Vehicles (Delhi, Karnataka, AP)</a:t>
            </a:r>
            <a:r>
              <a:rPr lang="en-US" b="0" i="0" dirty="0">
                <a:solidFill>
                  <a:schemeClr val="bg1"/>
                </a:solidFill>
                <a:effectLst/>
                <a:latin typeface="Calibri"/>
                <a:cs typeface="Calibri"/>
              </a:rPr>
              <a:t>​</a:t>
            </a:r>
          </a:p>
          <a:p>
            <a:pPr marL="342900" indent="-342900" algn="just" fontAlgn="base">
              <a:buFont typeface="+mj-lt"/>
              <a:buAutoNum type="arabicPeriod"/>
            </a:pPr>
            <a:r>
              <a:rPr lang="en-GB" b="0" i="0" u="none" strike="noStrike" dirty="0">
                <a:solidFill>
                  <a:schemeClr val="bg1"/>
                </a:solidFill>
                <a:effectLst/>
                <a:latin typeface="Calibri"/>
                <a:cs typeface="Calibri"/>
              </a:rPr>
              <a:t>Clean Coal Policy (Coal gasification, Coal Beneficiation, Super Critical</a:t>
            </a:r>
            <a:r>
              <a:rPr lang="en-GB" dirty="0">
                <a:solidFill>
                  <a:schemeClr val="bg1"/>
                </a:solidFill>
                <a:latin typeface="Calibri"/>
                <a:cs typeface="Calibri"/>
              </a:rPr>
              <a:t> Boiler</a:t>
            </a:r>
            <a:r>
              <a:rPr lang="en-GB" b="0" i="0" u="none" strike="noStrike" dirty="0">
                <a:solidFill>
                  <a:schemeClr val="bg1"/>
                </a:solidFill>
                <a:effectLst/>
                <a:latin typeface="Calibri"/>
                <a:cs typeface="Calibri"/>
              </a:rPr>
              <a:t> Policy,</a:t>
            </a:r>
            <a:r>
              <a:rPr lang="en-GB" dirty="0">
                <a:solidFill>
                  <a:schemeClr val="bg1"/>
                </a:solidFill>
                <a:latin typeface="Calibri"/>
                <a:cs typeface="Calibri"/>
              </a:rPr>
              <a:t> etc.)</a:t>
            </a:r>
            <a:r>
              <a:rPr lang="en-GB" b="0" i="0" u="none" strike="noStrike" dirty="0">
                <a:solidFill>
                  <a:schemeClr val="bg1"/>
                </a:solidFill>
                <a:effectLst/>
                <a:latin typeface="Calibri"/>
                <a:cs typeface="Calibri"/>
              </a:rPr>
              <a:t>  </a:t>
            </a:r>
            <a:endParaRPr lang="en-US" b="0" i="0" dirty="0">
              <a:solidFill>
                <a:schemeClr val="bg1"/>
              </a:solidFill>
              <a:effectLst/>
              <a:latin typeface="Calibri"/>
              <a:cs typeface="Calibri"/>
            </a:endParaRPr>
          </a:p>
        </p:txBody>
      </p:sp>
      <p:sp>
        <p:nvSpPr>
          <p:cNvPr id="4" name="Slide Number Placeholder 3">
            <a:extLst>
              <a:ext uri="{FF2B5EF4-FFF2-40B4-BE49-F238E27FC236}">
                <a16:creationId xmlns:a16="http://schemas.microsoft.com/office/drawing/2014/main" id="{20D44242-A2F2-5F70-F865-460D8F5A4070}"/>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6556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5F0F-3E7F-9B2B-2978-66F732090AE0}"/>
              </a:ext>
            </a:extLst>
          </p:cNvPr>
          <p:cNvSpPr>
            <a:spLocks noGrp="1"/>
          </p:cNvSpPr>
          <p:nvPr>
            <p:ph type="title"/>
          </p:nvPr>
        </p:nvSpPr>
        <p:spPr/>
        <p:txBody>
          <a:bodyPr/>
          <a:lstStyle/>
          <a:p>
            <a:r>
              <a:rPr lang="en-US" dirty="0">
                <a:highlight>
                  <a:srgbClr val="FFFF00"/>
                </a:highlight>
              </a:rPr>
              <a:t>[YOUR CITY]: </a:t>
            </a:r>
            <a:r>
              <a:rPr lang="en-US" dirty="0"/>
              <a:t>Milestones of AQM</a:t>
            </a:r>
          </a:p>
        </p:txBody>
      </p:sp>
      <p:sp>
        <p:nvSpPr>
          <p:cNvPr id="3" name="Content Placeholder 2">
            <a:extLst>
              <a:ext uri="{FF2B5EF4-FFF2-40B4-BE49-F238E27FC236}">
                <a16:creationId xmlns:a16="http://schemas.microsoft.com/office/drawing/2014/main" id="{C3097ACE-8C1E-D235-5B50-251FA524F186}"/>
              </a:ext>
            </a:extLst>
          </p:cNvPr>
          <p:cNvSpPr>
            <a:spLocks noGrp="1"/>
          </p:cNvSpPr>
          <p:nvPr>
            <p:ph idx="1"/>
          </p:nvPr>
        </p:nvSpPr>
        <p:spPr>
          <a:xfrm>
            <a:off x="677334" y="1348906"/>
            <a:ext cx="10899148" cy="896120"/>
          </a:xfrm>
        </p:spPr>
        <p:txBody>
          <a:bodyPr vert="horz" lIns="91440" tIns="45720" rIns="91440" bIns="45720" rtlCol="0" anchor="t">
            <a:normAutofit/>
          </a:bodyPr>
          <a:lstStyle/>
          <a:p>
            <a:r>
              <a:rPr lang="en-US" i="1" dirty="0">
                <a:highlight>
                  <a:srgbClr val="FFFF00"/>
                </a:highlight>
              </a:rPr>
              <a:t>Can include here any past efforts to address air quality management in your city</a:t>
            </a:r>
          </a:p>
          <a:p>
            <a:pPr marL="0" indent="0">
              <a:buNone/>
            </a:pPr>
            <a:r>
              <a:rPr lang="en-US" i="1" dirty="0"/>
              <a:t>Example: Ghana</a:t>
            </a:r>
          </a:p>
          <a:p>
            <a:pPr marL="0" indent="0">
              <a:buNone/>
            </a:pPr>
            <a:endParaRPr lang="en-US" i="1" dirty="0"/>
          </a:p>
          <a:p>
            <a:pPr marL="0" indent="0">
              <a:buNone/>
            </a:pPr>
            <a:endParaRPr lang="en-US" i="1" dirty="0"/>
          </a:p>
        </p:txBody>
      </p:sp>
      <p:graphicFrame>
        <p:nvGraphicFramePr>
          <p:cNvPr id="5" name="Table 5">
            <a:extLst>
              <a:ext uri="{FF2B5EF4-FFF2-40B4-BE49-F238E27FC236}">
                <a16:creationId xmlns:a16="http://schemas.microsoft.com/office/drawing/2014/main" id="{DED7A3FE-3B0F-3041-00B1-C297D92BF422}"/>
              </a:ext>
            </a:extLst>
          </p:cNvPr>
          <p:cNvGraphicFramePr>
            <a:graphicFrameLocks noGrp="1"/>
          </p:cNvGraphicFramePr>
          <p:nvPr>
            <p:extLst>
              <p:ext uri="{D42A27DB-BD31-4B8C-83A1-F6EECF244321}">
                <p14:modId xmlns:p14="http://schemas.microsoft.com/office/powerpoint/2010/main" val="3663384921"/>
              </p:ext>
            </p:extLst>
          </p:nvPr>
        </p:nvGraphicFramePr>
        <p:xfrm>
          <a:off x="1793966" y="2201019"/>
          <a:ext cx="8168640" cy="3855717"/>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781111431"/>
                    </a:ext>
                  </a:extLst>
                </a:gridCol>
                <a:gridCol w="4084320">
                  <a:extLst>
                    <a:ext uri="{9D8B030D-6E8A-4147-A177-3AD203B41FA5}">
                      <a16:colId xmlns:a16="http://schemas.microsoft.com/office/drawing/2014/main" val="2887731549"/>
                    </a:ext>
                  </a:extLst>
                </a:gridCol>
              </a:tblGrid>
              <a:tr h="370840">
                <a:tc>
                  <a:txBody>
                    <a:bodyPr/>
                    <a:lstStyle/>
                    <a:p>
                      <a:r>
                        <a:rPr lang="en-US" sz="1400" dirty="0"/>
                        <a:t>Milestone</a:t>
                      </a:r>
                    </a:p>
                  </a:txBody>
                  <a:tcPr/>
                </a:tc>
                <a:tc>
                  <a:txBody>
                    <a:bodyPr/>
                    <a:lstStyle/>
                    <a:p>
                      <a:r>
                        <a:rPr lang="en-US" sz="1400" dirty="0"/>
                        <a:t>Collaborators</a:t>
                      </a:r>
                    </a:p>
                  </a:txBody>
                  <a:tcPr/>
                </a:tc>
                <a:extLst>
                  <a:ext uri="{0D108BD9-81ED-4DB2-BD59-A6C34878D82A}">
                    <a16:rowId xmlns:a16="http://schemas.microsoft.com/office/drawing/2014/main" val="11632014"/>
                  </a:ext>
                </a:extLst>
              </a:tr>
              <a:tr h="370840">
                <a:tc>
                  <a:txBody>
                    <a:bodyPr/>
                    <a:lstStyle/>
                    <a:p>
                      <a:r>
                        <a:rPr lang="en-US" sz="1400" dirty="0"/>
                        <a:t>AQM in Ghana (Accra, Tema, Kumasi, Takoradi, Tarkwa)</a:t>
                      </a:r>
                    </a:p>
                  </a:txBody>
                  <a:tcPr/>
                </a:tc>
                <a:tc>
                  <a:txBody>
                    <a:bodyPr/>
                    <a:lstStyle/>
                    <a:p>
                      <a:r>
                        <a:rPr lang="en-US" sz="1400" dirty="0"/>
                        <a:t>World Bank, GERMP, 1997</a:t>
                      </a:r>
                    </a:p>
                  </a:txBody>
                  <a:tcPr/>
                </a:tc>
                <a:extLst>
                  <a:ext uri="{0D108BD9-81ED-4DB2-BD59-A6C34878D82A}">
                    <a16:rowId xmlns:a16="http://schemas.microsoft.com/office/drawing/2014/main" val="2099349631"/>
                  </a:ext>
                </a:extLst>
              </a:tr>
              <a:tr h="370840">
                <a:tc>
                  <a:txBody>
                    <a:bodyPr/>
                    <a:lstStyle/>
                    <a:p>
                      <a:r>
                        <a:rPr lang="en-US" sz="1400" dirty="0"/>
                        <a:t>National Ambient Air Quality Guidelines</a:t>
                      </a:r>
                    </a:p>
                  </a:txBody>
                  <a:tcPr/>
                </a:tc>
                <a:tc>
                  <a:txBody>
                    <a:bodyPr/>
                    <a:lstStyle/>
                    <a:p>
                      <a:r>
                        <a:rPr lang="en-US" sz="1400" dirty="0"/>
                        <a:t>EPA, 2000</a:t>
                      </a:r>
                    </a:p>
                  </a:txBody>
                  <a:tcPr/>
                </a:tc>
                <a:extLst>
                  <a:ext uri="{0D108BD9-81ED-4DB2-BD59-A6C34878D82A}">
                    <a16:rowId xmlns:a16="http://schemas.microsoft.com/office/drawing/2014/main" val="1419867907"/>
                  </a:ext>
                </a:extLst>
              </a:tr>
              <a:tr h="370840">
                <a:tc>
                  <a:txBody>
                    <a:bodyPr/>
                    <a:lstStyle/>
                    <a:p>
                      <a:r>
                        <a:rPr lang="en-US" sz="1400" dirty="0"/>
                        <a:t>Baseline Roadside, Soil, Air Quality Survey</a:t>
                      </a:r>
                    </a:p>
                  </a:txBody>
                  <a:tcPr/>
                </a:tc>
                <a:tc>
                  <a:txBody>
                    <a:bodyPr/>
                    <a:lstStyle/>
                    <a:p>
                      <a:r>
                        <a:rPr lang="en-US" sz="1400" dirty="0"/>
                        <a:t>EPA, 2002</a:t>
                      </a:r>
                    </a:p>
                  </a:txBody>
                  <a:tcPr/>
                </a:tc>
                <a:extLst>
                  <a:ext uri="{0D108BD9-81ED-4DB2-BD59-A6C34878D82A}">
                    <a16:rowId xmlns:a16="http://schemas.microsoft.com/office/drawing/2014/main" val="2161877259"/>
                  </a:ext>
                </a:extLst>
              </a:tr>
              <a:tr h="370840">
                <a:tc>
                  <a:txBody>
                    <a:bodyPr/>
                    <a:lstStyle/>
                    <a:p>
                      <a:r>
                        <a:rPr lang="en-US" sz="1400" dirty="0"/>
                        <a:t>Lead (Pb) in soil, air, blood</a:t>
                      </a:r>
                    </a:p>
                  </a:txBody>
                  <a:tcPr/>
                </a:tc>
                <a:tc>
                  <a:txBody>
                    <a:bodyPr/>
                    <a:lstStyle/>
                    <a:p>
                      <a:r>
                        <a:rPr lang="en-US" sz="1400" dirty="0"/>
                        <a:t>UNEP, 2002/2006</a:t>
                      </a:r>
                    </a:p>
                  </a:txBody>
                  <a:tcPr/>
                </a:tc>
                <a:extLst>
                  <a:ext uri="{0D108BD9-81ED-4DB2-BD59-A6C34878D82A}">
                    <a16:rowId xmlns:a16="http://schemas.microsoft.com/office/drawing/2014/main" val="3653361284"/>
                  </a:ext>
                </a:extLst>
              </a:tr>
              <a:tr h="370840">
                <a:tc>
                  <a:txBody>
                    <a:bodyPr/>
                    <a:lstStyle/>
                    <a:p>
                      <a:r>
                        <a:rPr lang="en-US" sz="1400" dirty="0"/>
                        <a:t>Air Quality Capacity Building Project</a:t>
                      </a:r>
                    </a:p>
                  </a:txBody>
                  <a:tcPr/>
                </a:tc>
                <a:tc>
                  <a:txBody>
                    <a:bodyPr/>
                    <a:lstStyle/>
                    <a:p>
                      <a:r>
                        <a:rPr lang="en-US" sz="1400" dirty="0"/>
                        <a:t>USEPA, 2005</a:t>
                      </a:r>
                    </a:p>
                  </a:txBody>
                  <a:tcPr/>
                </a:tc>
                <a:extLst>
                  <a:ext uri="{0D108BD9-81ED-4DB2-BD59-A6C34878D82A}">
                    <a16:rowId xmlns:a16="http://schemas.microsoft.com/office/drawing/2014/main" val="2953402970"/>
                  </a:ext>
                </a:extLst>
              </a:tr>
              <a:tr h="370840">
                <a:tc>
                  <a:txBody>
                    <a:bodyPr/>
                    <a:lstStyle/>
                    <a:p>
                      <a:r>
                        <a:rPr lang="en-US" sz="1400" dirty="0"/>
                        <a:t>Vehicular Emission Inventory</a:t>
                      </a:r>
                    </a:p>
                  </a:txBody>
                  <a:tcPr/>
                </a:tc>
                <a:tc>
                  <a:txBody>
                    <a:bodyPr/>
                    <a:lstStyle/>
                    <a:p>
                      <a:r>
                        <a:rPr lang="en-US" sz="1400" dirty="0"/>
                        <a:t>DANIDA TSP II, 2005</a:t>
                      </a:r>
                    </a:p>
                  </a:txBody>
                  <a:tcPr/>
                </a:tc>
                <a:extLst>
                  <a:ext uri="{0D108BD9-81ED-4DB2-BD59-A6C34878D82A}">
                    <a16:rowId xmlns:a16="http://schemas.microsoft.com/office/drawing/2014/main" val="3426454809"/>
                  </a:ext>
                </a:extLst>
              </a:tr>
              <a:tr h="370840">
                <a:tc>
                  <a:txBody>
                    <a:bodyPr/>
                    <a:lstStyle/>
                    <a:p>
                      <a:r>
                        <a:rPr lang="en-US" sz="1400" dirty="0"/>
                        <a:t>Urban Transport Project, AQM </a:t>
                      </a:r>
                      <a:r>
                        <a:rPr lang="en-US" sz="1400" dirty="0" err="1"/>
                        <a:t>Programme</a:t>
                      </a:r>
                    </a:p>
                  </a:txBody>
                  <a:tcPr/>
                </a:tc>
                <a:tc>
                  <a:txBody>
                    <a:bodyPr/>
                    <a:lstStyle/>
                    <a:p>
                      <a:r>
                        <a:rPr lang="en-US" sz="1400" dirty="0"/>
                        <a:t>World Bank, GEF, 2009-2015</a:t>
                      </a:r>
                    </a:p>
                  </a:txBody>
                  <a:tcPr/>
                </a:tc>
                <a:extLst>
                  <a:ext uri="{0D108BD9-81ED-4DB2-BD59-A6C34878D82A}">
                    <a16:rowId xmlns:a16="http://schemas.microsoft.com/office/drawing/2014/main" val="2945435820"/>
                  </a:ext>
                </a:extLst>
              </a:tr>
              <a:tr h="370839">
                <a:tc>
                  <a:txBody>
                    <a:bodyPr/>
                    <a:lstStyle/>
                    <a:p>
                      <a:pPr lvl="0">
                        <a:buNone/>
                      </a:pPr>
                      <a:r>
                        <a:rPr lang="en-US" sz="1400" dirty="0"/>
                        <a:t>Air Pollution and Associated Health Studies</a:t>
                      </a:r>
                    </a:p>
                  </a:txBody>
                  <a:tcPr/>
                </a:tc>
                <a:tc>
                  <a:txBody>
                    <a:bodyPr/>
                    <a:lstStyle/>
                    <a:p>
                      <a:pPr lvl="0">
                        <a:buNone/>
                      </a:pPr>
                      <a:r>
                        <a:rPr lang="en-US" sz="1400" dirty="0"/>
                        <a:t>GHS, 2010</a:t>
                      </a:r>
                    </a:p>
                  </a:txBody>
                  <a:tcPr/>
                </a:tc>
                <a:extLst>
                  <a:ext uri="{0D108BD9-81ED-4DB2-BD59-A6C34878D82A}">
                    <a16:rowId xmlns:a16="http://schemas.microsoft.com/office/drawing/2014/main" val="3062723160"/>
                  </a:ext>
                </a:extLst>
              </a:tr>
              <a:tr h="370838">
                <a:tc>
                  <a:txBody>
                    <a:bodyPr/>
                    <a:lstStyle/>
                    <a:p>
                      <a:pPr lvl="0">
                        <a:buNone/>
                      </a:pPr>
                      <a:r>
                        <a:rPr lang="en-US" sz="1400" dirty="0" err="1"/>
                        <a:t>MoT</a:t>
                      </a:r>
                      <a:r>
                        <a:rPr lang="en-US" sz="1400" dirty="0"/>
                        <a:t> Vehicle Testing </a:t>
                      </a:r>
                      <a:r>
                        <a:rPr lang="en-US" sz="1400" dirty="0" err="1"/>
                        <a:t>Centres</a:t>
                      </a:r>
                    </a:p>
                  </a:txBody>
                  <a:tcPr/>
                </a:tc>
                <a:tc>
                  <a:txBody>
                    <a:bodyPr/>
                    <a:lstStyle/>
                    <a:p>
                      <a:pPr lvl="0">
                        <a:buNone/>
                      </a:pPr>
                      <a:r>
                        <a:rPr lang="en-US" sz="1400" dirty="0"/>
                        <a:t>DVLA, 2010</a:t>
                      </a:r>
                    </a:p>
                  </a:txBody>
                  <a:tcPr/>
                </a:tc>
                <a:extLst>
                  <a:ext uri="{0D108BD9-81ED-4DB2-BD59-A6C34878D82A}">
                    <a16:rowId xmlns:a16="http://schemas.microsoft.com/office/drawing/2014/main" val="1493330670"/>
                  </a:ext>
                </a:extLst>
              </a:tr>
            </a:tbl>
          </a:graphicData>
        </a:graphic>
      </p:graphicFrame>
      <p:sp>
        <p:nvSpPr>
          <p:cNvPr id="4" name="Slide Number Placeholder 3">
            <a:extLst>
              <a:ext uri="{FF2B5EF4-FFF2-40B4-BE49-F238E27FC236}">
                <a16:creationId xmlns:a16="http://schemas.microsoft.com/office/drawing/2014/main" id="{BE916365-0F13-F67E-D20E-F17679700D23}"/>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928558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BE1D-A40A-7359-B861-E27F39AF2947}"/>
              </a:ext>
            </a:extLst>
          </p:cNvPr>
          <p:cNvSpPr>
            <a:spLocks noGrp="1"/>
          </p:cNvSpPr>
          <p:nvPr>
            <p:ph type="ctrTitle"/>
          </p:nvPr>
        </p:nvSpPr>
        <p:spPr/>
        <p:txBody>
          <a:bodyPr/>
          <a:lstStyle/>
          <a:p>
            <a:pPr algn="ctr"/>
            <a:r>
              <a:rPr lang="en-US" dirty="0">
                <a:latin typeface="Tw Cen MT"/>
              </a:rPr>
              <a:t>Introduction to </a:t>
            </a:r>
            <a:br>
              <a:rPr lang="en-US" dirty="0">
                <a:latin typeface="Tw Cen MT"/>
              </a:rPr>
            </a:br>
            <a:r>
              <a:rPr lang="en-US" dirty="0">
                <a:latin typeface="Tw Cen MT"/>
              </a:rPr>
              <a:t>Air Quality Management</a:t>
            </a:r>
          </a:p>
        </p:txBody>
      </p:sp>
    </p:spTree>
    <p:extLst>
      <p:ext uri="{BB962C8B-B14F-4D97-AF65-F5344CB8AC3E}">
        <p14:creationId xmlns:p14="http://schemas.microsoft.com/office/powerpoint/2010/main" val="346306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a:xfrm>
            <a:off x="677334" y="500574"/>
            <a:ext cx="7886700" cy="1325563"/>
          </a:xfrm>
        </p:spPr>
        <p:txBody>
          <a:bodyPr/>
          <a:lstStyle/>
          <a:p>
            <a:r>
              <a:rPr lang="en-US" dirty="0"/>
              <a:t>Importance of Regional and Intergovernmental Cooperation</a:t>
            </a:r>
          </a:p>
        </p:txBody>
      </p:sp>
      <p:sp>
        <p:nvSpPr>
          <p:cNvPr id="801795" name="Rectangle 3"/>
          <p:cNvSpPr>
            <a:spLocks noGrp="1" noChangeArrowheads="1"/>
          </p:cNvSpPr>
          <p:nvPr>
            <p:ph type="body" idx="1"/>
          </p:nvPr>
        </p:nvSpPr>
        <p:spPr>
          <a:xfrm>
            <a:off x="677334" y="1892238"/>
            <a:ext cx="10899148" cy="3880773"/>
          </a:xfrm>
        </p:spPr>
        <p:txBody>
          <a:bodyPr>
            <a:normAutofit/>
          </a:bodyPr>
          <a:lstStyle/>
          <a:p>
            <a:r>
              <a:rPr lang="en-US" sz="2800" dirty="0"/>
              <a:t>Air pollution crosses many boundaries</a:t>
            </a:r>
          </a:p>
          <a:p>
            <a:pPr lvl="1"/>
            <a:r>
              <a:rPr lang="en-US" sz="2600" dirty="0"/>
              <a:t>Ozone, particulates, and persistent pollutants</a:t>
            </a:r>
          </a:p>
          <a:p>
            <a:r>
              <a:rPr lang="en-US" sz="2800" dirty="0"/>
              <a:t>Causes episodic problems</a:t>
            </a:r>
          </a:p>
          <a:p>
            <a:r>
              <a:rPr lang="en-US" sz="2800" dirty="0"/>
              <a:t>Increases background concentrations</a:t>
            </a:r>
          </a:p>
        </p:txBody>
      </p:sp>
    </p:spTree>
    <p:extLst>
      <p:ext uri="{BB962C8B-B14F-4D97-AF65-F5344CB8AC3E}">
        <p14:creationId xmlns:p14="http://schemas.microsoft.com/office/powerpoint/2010/main" val="49713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D71A-ADA4-2108-1377-1F0193B8B6A9}"/>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3: Mitigation Options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569358" cy="5224724"/>
          </a:xfrm>
        </p:spPr>
        <p:txBody>
          <a:bodyPr anchor="ctr">
            <a:normAutofit/>
          </a:bodyPr>
          <a:lstStyle/>
          <a:p>
            <a:r>
              <a:rPr lang="en-US" sz="2800" dirty="0"/>
              <a:t>1. Air Quality Management Planning</a:t>
            </a:r>
          </a:p>
          <a:p>
            <a:r>
              <a:rPr lang="en-US" sz="2800" dirty="0"/>
              <a:t>2. Legislation and Regulations</a:t>
            </a:r>
          </a:p>
          <a:p>
            <a:r>
              <a:rPr lang="en-US" sz="3200" b="1" dirty="0"/>
              <a:t>3. Mitigation Options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751002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B64B-E8A4-4FCD-BBA8-25EF73643D04}"/>
              </a:ext>
            </a:extLst>
          </p:cNvPr>
          <p:cNvSpPr>
            <a:spLocks noGrp="1"/>
          </p:cNvSpPr>
          <p:nvPr>
            <p:ph type="title"/>
          </p:nvPr>
        </p:nvSpPr>
        <p:spPr>
          <a:xfrm>
            <a:off x="609368" y="446832"/>
            <a:ext cx="7886700" cy="903837"/>
          </a:xfrm>
        </p:spPr>
        <p:txBody>
          <a:bodyPr>
            <a:noAutofit/>
          </a:bodyPr>
          <a:lstStyle/>
          <a:p>
            <a:r>
              <a:rPr lang="en-US" dirty="0"/>
              <a:t>Mitigation Option Examples</a:t>
            </a:r>
          </a:p>
        </p:txBody>
      </p:sp>
      <p:sp>
        <p:nvSpPr>
          <p:cNvPr id="3" name="Content Placeholder 2">
            <a:extLst>
              <a:ext uri="{FF2B5EF4-FFF2-40B4-BE49-F238E27FC236}">
                <a16:creationId xmlns:a16="http://schemas.microsoft.com/office/drawing/2014/main" id="{01901F62-4BAB-4E1C-B724-4AD0883529AB}"/>
              </a:ext>
            </a:extLst>
          </p:cNvPr>
          <p:cNvSpPr>
            <a:spLocks noGrp="1"/>
          </p:cNvSpPr>
          <p:nvPr>
            <p:ph idx="1"/>
          </p:nvPr>
        </p:nvSpPr>
        <p:spPr>
          <a:xfrm>
            <a:off x="609368" y="1579902"/>
            <a:ext cx="8560758" cy="4831266"/>
          </a:xfrm>
        </p:spPr>
        <p:txBody>
          <a:bodyPr>
            <a:normAutofit lnSpcReduction="10000"/>
          </a:bodyPr>
          <a:lstStyle/>
          <a:p>
            <a:r>
              <a:rPr lang="en-US" sz="2400" dirty="0"/>
              <a:t>Vehicles</a:t>
            </a:r>
          </a:p>
          <a:p>
            <a:pPr lvl="1"/>
            <a:r>
              <a:rPr lang="en-US" sz="2000" dirty="0"/>
              <a:t>Vehicle emission standards and inspection program</a:t>
            </a:r>
          </a:p>
          <a:p>
            <a:pPr lvl="1"/>
            <a:r>
              <a:rPr lang="en-US" sz="2000" dirty="0"/>
              <a:t>Vehicle import limits or taxes, especially used vehicles</a:t>
            </a:r>
          </a:p>
          <a:p>
            <a:r>
              <a:rPr lang="en-US" sz="2400" dirty="0"/>
              <a:t>Fuels</a:t>
            </a:r>
          </a:p>
          <a:p>
            <a:pPr lvl="1"/>
            <a:r>
              <a:rPr lang="en-US" sz="2000" dirty="0"/>
              <a:t>Clean diesel standards</a:t>
            </a:r>
          </a:p>
          <a:p>
            <a:pPr lvl="1"/>
            <a:r>
              <a:rPr lang="en-US" sz="2000" dirty="0"/>
              <a:t>Low sulphur fuel</a:t>
            </a:r>
          </a:p>
          <a:p>
            <a:pPr lvl="1"/>
            <a:r>
              <a:rPr lang="en-US" sz="2000" dirty="0"/>
              <a:t>Fuel import standards</a:t>
            </a:r>
          </a:p>
          <a:p>
            <a:r>
              <a:rPr lang="en-US" sz="2400" dirty="0"/>
              <a:t>Transport systems</a:t>
            </a:r>
          </a:p>
          <a:p>
            <a:pPr lvl="1"/>
            <a:r>
              <a:rPr lang="en-US" sz="2000" dirty="0"/>
              <a:t>Safe walking and cycling</a:t>
            </a:r>
          </a:p>
          <a:p>
            <a:pPr lvl="1"/>
            <a:r>
              <a:rPr lang="en-US" sz="2000" dirty="0"/>
              <a:t>Public transport systems enhancements</a:t>
            </a:r>
          </a:p>
          <a:p>
            <a:pPr lvl="1"/>
            <a:r>
              <a:rPr lang="en-US" sz="2000" dirty="0"/>
              <a:t>Parking policies</a:t>
            </a:r>
          </a:p>
          <a:p>
            <a:pPr marL="457200" lvl="1" indent="0">
              <a:buNone/>
            </a:pPr>
            <a:endParaRPr lang="en-US" sz="2000" dirty="0"/>
          </a:p>
        </p:txBody>
      </p:sp>
      <p:sp>
        <p:nvSpPr>
          <p:cNvPr id="4" name="Slide Number Placeholder 3">
            <a:extLst>
              <a:ext uri="{FF2B5EF4-FFF2-40B4-BE49-F238E27FC236}">
                <a16:creationId xmlns:a16="http://schemas.microsoft.com/office/drawing/2014/main" id="{8B5F1672-4216-47F7-B80D-D9BD960461EA}"/>
              </a:ext>
            </a:extLst>
          </p:cNvPr>
          <p:cNvSpPr>
            <a:spLocks noGrp="1"/>
          </p:cNvSpPr>
          <p:nvPr>
            <p:ph type="sldNum" sz="quarter" idx="12"/>
          </p:nvPr>
        </p:nvSpPr>
        <p:spPr/>
        <p:txBody>
          <a:bodyPr/>
          <a:lstStyle/>
          <a:p>
            <a:pPr>
              <a:defRPr/>
            </a:pPr>
            <a:fld id="{8726B632-E012-41A7-8491-95A56279A375}" type="slidenum">
              <a:rPr lang="en-US" sz="1200">
                <a:solidFill>
                  <a:prstClr val="black">
                    <a:tint val="75000"/>
                  </a:prstClr>
                </a:solidFill>
                <a:latin typeface="Calibri" panose="020F0502020204030204"/>
              </a:rPr>
              <a:pPr>
                <a:defRPr/>
              </a:pPr>
              <a:t>22</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320238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B64B-E8A4-4FCD-BBA8-25EF73643D04}"/>
              </a:ext>
            </a:extLst>
          </p:cNvPr>
          <p:cNvSpPr>
            <a:spLocks noGrp="1"/>
          </p:cNvSpPr>
          <p:nvPr>
            <p:ph type="title"/>
          </p:nvPr>
        </p:nvSpPr>
        <p:spPr>
          <a:xfrm>
            <a:off x="870625" y="402771"/>
            <a:ext cx="9464612" cy="903837"/>
          </a:xfrm>
        </p:spPr>
        <p:txBody>
          <a:bodyPr>
            <a:noAutofit/>
          </a:bodyPr>
          <a:lstStyle/>
          <a:p>
            <a:r>
              <a:rPr lang="en-US" dirty="0"/>
              <a:t>Mitigation Options Examples, continued</a:t>
            </a:r>
          </a:p>
        </p:txBody>
      </p:sp>
      <p:sp>
        <p:nvSpPr>
          <p:cNvPr id="3" name="Content Placeholder 2">
            <a:extLst>
              <a:ext uri="{FF2B5EF4-FFF2-40B4-BE49-F238E27FC236}">
                <a16:creationId xmlns:a16="http://schemas.microsoft.com/office/drawing/2014/main" id="{01901F62-4BAB-4E1C-B724-4AD0883529AB}"/>
              </a:ext>
            </a:extLst>
          </p:cNvPr>
          <p:cNvSpPr>
            <a:spLocks noGrp="1"/>
          </p:cNvSpPr>
          <p:nvPr>
            <p:ph idx="1"/>
          </p:nvPr>
        </p:nvSpPr>
        <p:spPr>
          <a:xfrm>
            <a:off x="870624" y="1481418"/>
            <a:ext cx="8665261" cy="5148621"/>
          </a:xfrm>
        </p:spPr>
        <p:txBody>
          <a:bodyPr vert="horz" lIns="91440" tIns="45720" rIns="91440" bIns="45720" rtlCol="0" anchor="t">
            <a:normAutofit/>
          </a:bodyPr>
          <a:lstStyle/>
          <a:p>
            <a:r>
              <a:rPr lang="en-US" sz="2400" dirty="0"/>
              <a:t>Small Industrial Sources</a:t>
            </a:r>
          </a:p>
          <a:p>
            <a:pPr lvl="1"/>
            <a:r>
              <a:rPr lang="en-US" sz="2000" dirty="0"/>
              <a:t>Improved compliance for existing industrial standards</a:t>
            </a:r>
          </a:p>
          <a:p>
            <a:r>
              <a:rPr lang="en-US" sz="2400" dirty="0"/>
              <a:t>Energy Sector</a:t>
            </a:r>
          </a:p>
          <a:p>
            <a:pPr lvl="1"/>
            <a:r>
              <a:rPr lang="en-US" sz="2000" dirty="0"/>
              <a:t>Renewable electricity generation</a:t>
            </a:r>
          </a:p>
          <a:p>
            <a:pPr lvl="1"/>
            <a:r>
              <a:rPr lang="en-US" sz="2000" dirty="0"/>
              <a:t>Genset standards and regulations</a:t>
            </a:r>
          </a:p>
          <a:p>
            <a:r>
              <a:rPr lang="en-US" sz="2400" dirty="0"/>
              <a:t>Construction Industry</a:t>
            </a:r>
          </a:p>
          <a:p>
            <a:pPr lvl="1"/>
            <a:r>
              <a:rPr lang="en-US" sz="2000" dirty="0"/>
              <a:t>Dust control measures, e.g., water sprinkling</a:t>
            </a:r>
          </a:p>
          <a:p>
            <a:pPr lvl="1"/>
            <a:r>
              <a:rPr lang="en-US" sz="2000" dirty="0"/>
              <a:t>Building materials and debris recycling and disposal</a:t>
            </a:r>
          </a:p>
        </p:txBody>
      </p:sp>
      <p:sp>
        <p:nvSpPr>
          <p:cNvPr id="4" name="Slide Number Placeholder 3">
            <a:extLst>
              <a:ext uri="{FF2B5EF4-FFF2-40B4-BE49-F238E27FC236}">
                <a16:creationId xmlns:a16="http://schemas.microsoft.com/office/drawing/2014/main" id="{8B5F1672-4216-47F7-B80D-D9BD960461EA}"/>
              </a:ext>
            </a:extLst>
          </p:cNvPr>
          <p:cNvSpPr>
            <a:spLocks noGrp="1"/>
          </p:cNvSpPr>
          <p:nvPr>
            <p:ph type="sldNum" sz="quarter" idx="12"/>
          </p:nvPr>
        </p:nvSpPr>
        <p:spPr/>
        <p:txBody>
          <a:bodyPr/>
          <a:lstStyle/>
          <a:p>
            <a:pPr>
              <a:defRPr/>
            </a:pPr>
            <a:fld id="{8726B632-E012-41A7-8491-95A56279A375}" type="slidenum">
              <a:rPr lang="en-US" sz="1200">
                <a:solidFill>
                  <a:prstClr val="black">
                    <a:tint val="75000"/>
                  </a:prstClr>
                </a:solidFill>
                <a:latin typeface="Calibri" panose="020F0502020204030204"/>
              </a:rPr>
              <a:pPr>
                <a:defRPr/>
              </a:pPr>
              <a:t>23</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435529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B64B-E8A4-4FCD-BBA8-25EF73643D04}"/>
              </a:ext>
            </a:extLst>
          </p:cNvPr>
          <p:cNvSpPr>
            <a:spLocks noGrp="1"/>
          </p:cNvSpPr>
          <p:nvPr>
            <p:ph type="title"/>
          </p:nvPr>
        </p:nvSpPr>
        <p:spPr>
          <a:xfrm>
            <a:off x="870625" y="402771"/>
            <a:ext cx="9464612" cy="903837"/>
          </a:xfrm>
        </p:spPr>
        <p:txBody>
          <a:bodyPr>
            <a:noAutofit/>
          </a:bodyPr>
          <a:lstStyle/>
          <a:p>
            <a:r>
              <a:rPr lang="en-US" dirty="0"/>
              <a:t>Mitigation Options Examples, continued</a:t>
            </a:r>
          </a:p>
        </p:txBody>
      </p:sp>
      <p:sp>
        <p:nvSpPr>
          <p:cNvPr id="3" name="Content Placeholder 2">
            <a:extLst>
              <a:ext uri="{FF2B5EF4-FFF2-40B4-BE49-F238E27FC236}">
                <a16:creationId xmlns:a16="http://schemas.microsoft.com/office/drawing/2014/main" id="{01901F62-4BAB-4E1C-B724-4AD0883529AB}"/>
              </a:ext>
            </a:extLst>
          </p:cNvPr>
          <p:cNvSpPr>
            <a:spLocks noGrp="1"/>
          </p:cNvSpPr>
          <p:nvPr>
            <p:ph idx="1"/>
          </p:nvPr>
        </p:nvSpPr>
        <p:spPr>
          <a:xfrm>
            <a:off x="870624" y="1400736"/>
            <a:ext cx="8665261" cy="5148621"/>
          </a:xfrm>
        </p:spPr>
        <p:txBody>
          <a:bodyPr vert="horz" lIns="91440" tIns="45720" rIns="91440" bIns="45720" rtlCol="0" anchor="t">
            <a:normAutofit/>
          </a:bodyPr>
          <a:lstStyle/>
          <a:p>
            <a:r>
              <a:rPr lang="en-US" sz="2400" dirty="0"/>
              <a:t>Open waste burning</a:t>
            </a:r>
          </a:p>
          <a:p>
            <a:pPr lvl="1"/>
            <a:r>
              <a:rPr lang="en-US" sz="2000" dirty="0"/>
              <a:t>Composting and waste sorting strategies</a:t>
            </a:r>
          </a:p>
          <a:p>
            <a:pPr lvl="1"/>
            <a:r>
              <a:rPr lang="en-US" sz="2000" dirty="0">
                <a:ea typeface="+mn-lt"/>
                <a:cs typeface="+mn-lt"/>
              </a:rPr>
              <a:t>Improve waste collection and ban curb burning</a:t>
            </a:r>
            <a:endParaRPr lang="en-US" sz="2000" dirty="0"/>
          </a:p>
          <a:p>
            <a:r>
              <a:rPr lang="en-US" sz="2400" dirty="0"/>
              <a:t>Household fuel burning</a:t>
            </a:r>
          </a:p>
          <a:p>
            <a:pPr lvl="1"/>
            <a:r>
              <a:rPr lang="en-US" sz="2000" dirty="0"/>
              <a:t>Stove replacement</a:t>
            </a:r>
          </a:p>
          <a:p>
            <a:pPr lvl="1"/>
            <a:r>
              <a:rPr lang="en-US" sz="2000" dirty="0"/>
              <a:t>Incentivize cleaner fuels</a:t>
            </a:r>
          </a:p>
          <a:p>
            <a:endParaRPr lang="en-US" sz="1800" dirty="0"/>
          </a:p>
        </p:txBody>
      </p:sp>
      <p:sp>
        <p:nvSpPr>
          <p:cNvPr id="4" name="Slide Number Placeholder 3">
            <a:extLst>
              <a:ext uri="{FF2B5EF4-FFF2-40B4-BE49-F238E27FC236}">
                <a16:creationId xmlns:a16="http://schemas.microsoft.com/office/drawing/2014/main" id="{8B5F1672-4216-47F7-B80D-D9BD960461EA}"/>
              </a:ext>
            </a:extLst>
          </p:cNvPr>
          <p:cNvSpPr>
            <a:spLocks noGrp="1"/>
          </p:cNvSpPr>
          <p:nvPr>
            <p:ph type="sldNum" sz="quarter" idx="12"/>
          </p:nvPr>
        </p:nvSpPr>
        <p:spPr/>
        <p:txBody>
          <a:bodyPr/>
          <a:lstStyle/>
          <a:p>
            <a:pPr>
              <a:defRPr/>
            </a:pPr>
            <a:fld id="{8726B632-E012-41A7-8491-95A56279A375}" type="slidenum">
              <a:rPr lang="en-US" sz="1200">
                <a:solidFill>
                  <a:prstClr val="black">
                    <a:tint val="75000"/>
                  </a:prstClr>
                </a:solidFill>
                <a:latin typeface="Calibri" panose="020F0502020204030204"/>
              </a:rPr>
              <a:pPr>
                <a:defRPr/>
              </a:pPr>
              <a:t>24</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29269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14F162-0135-3252-C79A-36B35279AB3B}"/>
              </a:ext>
            </a:extLst>
          </p:cNvPr>
          <p:cNvSpPr>
            <a:spLocks noGrp="1"/>
          </p:cNvSpPr>
          <p:nvPr>
            <p:ph type="title"/>
          </p:nvPr>
        </p:nvSpPr>
        <p:spPr>
          <a:xfrm>
            <a:off x="646426" y="1727200"/>
            <a:ext cx="10899147" cy="3403600"/>
          </a:xfrm>
        </p:spPr>
        <p:txBody>
          <a:bodyPr/>
          <a:lstStyle/>
          <a:p>
            <a:pPr algn="ctr"/>
            <a:r>
              <a:rPr lang="en-US" dirty="0"/>
              <a:t>Thank you!</a:t>
            </a:r>
          </a:p>
        </p:txBody>
      </p:sp>
      <p:sp>
        <p:nvSpPr>
          <p:cNvPr id="4" name="Slide Number Placeholder 3">
            <a:extLst>
              <a:ext uri="{FF2B5EF4-FFF2-40B4-BE49-F238E27FC236}">
                <a16:creationId xmlns:a16="http://schemas.microsoft.com/office/drawing/2014/main" id="{EED4C9F2-5EBA-7806-97BA-2337A7BA7859}"/>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63144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E244-579D-7546-736D-6B0A64ED422B}"/>
              </a:ext>
            </a:extLst>
          </p:cNvPr>
          <p:cNvSpPr>
            <a:spLocks noGrp="1"/>
          </p:cNvSpPr>
          <p:nvPr>
            <p:ph type="title"/>
          </p:nvPr>
        </p:nvSpPr>
        <p:spPr>
          <a:xfrm>
            <a:off x="643467" y="816638"/>
            <a:ext cx="3367359" cy="5224724"/>
          </a:xfrm>
        </p:spPr>
        <p:txBody>
          <a:bodyPr anchor="ctr">
            <a:normAutofit/>
          </a:bodyPr>
          <a:lstStyle/>
          <a:p>
            <a:r>
              <a:rPr lang="en-US" dirty="0"/>
              <a:t>Overview</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569358" cy="5224724"/>
          </a:xfrm>
        </p:spPr>
        <p:txBody>
          <a:bodyPr anchor="ctr">
            <a:normAutofit/>
          </a:bodyPr>
          <a:lstStyle/>
          <a:p>
            <a:r>
              <a:rPr lang="en-US" sz="2800" dirty="0"/>
              <a:t>1. Air Quality Management Planning</a:t>
            </a:r>
          </a:p>
          <a:p>
            <a:r>
              <a:rPr lang="en-US" sz="2800" dirty="0"/>
              <a:t>2. Legislation and Regulations</a:t>
            </a:r>
          </a:p>
          <a:p>
            <a:r>
              <a:rPr lang="en-US" sz="2800" dirty="0"/>
              <a:t>3. Mitigation Options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015222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6398-40FC-99A7-C67A-A295A035C9FA}"/>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1: Air Quality Management Planning</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569358" cy="5224724"/>
          </a:xfrm>
        </p:spPr>
        <p:txBody>
          <a:bodyPr anchor="ctr">
            <a:normAutofit/>
          </a:bodyPr>
          <a:lstStyle/>
          <a:p>
            <a:r>
              <a:rPr lang="en-US" sz="3200" b="1" dirty="0"/>
              <a:t>1. Air Quality Management Planning</a:t>
            </a:r>
          </a:p>
          <a:p>
            <a:r>
              <a:rPr lang="en-US" sz="2800" dirty="0"/>
              <a:t>2. Legislation and Regulations</a:t>
            </a:r>
          </a:p>
          <a:p>
            <a:r>
              <a:rPr lang="en-US" sz="2800" dirty="0"/>
              <a:t>3. Mitigation Options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68033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Megacities Framework: Integrated Air Quality Model</a:t>
            </a:r>
          </a:p>
        </p:txBody>
      </p:sp>
      <p:grpSp>
        <p:nvGrpSpPr>
          <p:cNvPr id="5" name="Group 4" descr="Chart displaying the steps of the integrated air quality model.">
            <a:extLst>
              <a:ext uri="{FF2B5EF4-FFF2-40B4-BE49-F238E27FC236}">
                <a16:creationId xmlns:a16="http://schemas.microsoft.com/office/drawing/2014/main" id="{180BDEE9-774D-4CA1-AA51-A4E7CC6382ED}"/>
              </a:ext>
            </a:extLst>
          </p:cNvPr>
          <p:cNvGrpSpPr/>
          <p:nvPr/>
        </p:nvGrpSpPr>
        <p:grpSpPr>
          <a:xfrm>
            <a:off x="2791606" y="1421191"/>
            <a:ext cx="6609418" cy="5115614"/>
            <a:chOff x="1254663" y="726281"/>
            <a:chExt cx="6146263" cy="4741069"/>
          </a:xfrm>
        </p:grpSpPr>
        <p:sp>
          <p:nvSpPr>
            <p:cNvPr id="7" name="Rectangle 6">
              <a:extLst>
                <a:ext uri="{FF2B5EF4-FFF2-40B4-BE49-F238E27FC236}">
                  <a16:creationId xmlns:a16="http://schemas.microsoft.com/office/drawing/2014/main" id="{25B244B0-94FC-4556-A77A-D4A0089BED65}"/>
                </a:ext>
              </a:extLst>
            </p:cNvPr>
            <p:cNvSpPr/>
            <p:nvPr/>
          </p:nvSpPr>
          <p:spPr>
            <a:xfrm>
              <a:off x="3392487" y="726281"/>
              <a:ext cx="1872457" cy="409575"/>
            </a:xfrm>
            <a:prstGeom prst="rect">
              <a:avLst/>
            </a:prstGeom>
            <a:solidFill>
              <a:srgbClr val="008085"/>
            </a:solidFill>
            <a:ln w="6350" cap="flat" cmpd="sng" algn="ctr">
              <a:solidFill>
                <a:srgbClr val="209094"/>
              </a:solidFill>
              <a:prstDash val="solid"/>
              <a:miter lim="800000"/>
            </a:ln>
            <a:effectLst/>
          </p:spPr>
          <p:txBody>
            <a:bodyPr rtlCol="0" anchor="ctr"/>
            <a:lstStyle/>
            <a:p>
              <a:pPr algn="ctr">
                <a:defRPr/>
              </a:pPr>
              <a:r>
                <a:rPr lang="en-US" sz="1050" kern="0" dirty="0">
                  <a:solidFill>
                    <a:prstClr val="white"/>
                  </a:solidFill>
                </a:rPr>
                <a:t>1. Gather Available Air Quality Data and Information</a:t>
              </a:r>
            </a:p>
          </p:txBody>
        </p:sp>
        <p:sp>
          <p:nvSpPr>
            <p:cNvPr id="8" name="Rectangle 7">
              <a:extLst>
                <a:ext uri="{FF2B5EF4-FFF2-40B4-BE49-F238E27FC236}">
                  <a16:creationId xmlns:a16="http://schemas.microsoft.com/office/drawing/2014/main" id="{0BA07EF1-1F93-45C7-87BB-B4C537323066}"/>
                </a:ext>
              </a:extLst>
            </p:cNvPr>
            <p:cNvSpPr/>
            <p:nvPr/>
          </p:nvSpPr>
          <p:spPr>
            <a:xfrm>
              <a:off x="4592638" y="1592262"/>
              <a:ext cx="2808288" cy="415132"/>
            </a:xfrm>
            <a:prstGeom prst="rect">
              <a:avLst/>
            </a:prstGeom>
            <a:solidFill>
              <a:srgbClr val="008085"/>
            </a:solidFill>
            <a:ln w="6350" cap="flat" cmpd="sng" algn="ctr">
              <a:solidFill>
                <a:srgbClr val="209094"/>
              </a:solidFill>
              <a:prstDash val="solid"/>
              <a:miter lim="800000"/>
            </a:ln>
            <a:effectLst/>
          </p:spPr>
          <p:txBody>
            <a:bodyPr rtlCol="0" anchor="ctr"/>
            <a:lstStyle/>
            <a:p>
              <a:pPr algn="ctr">
                <a:defRPr/>
              </a:pPr>
              <a:r>
                <a:rPr lang="en-US" sz="1050" kern="0" dirty="0">
                  <a:solidFill>
                    <a:prstClr val="white"/>
                  </a:solidFill>
                </a:rPr>
                <a:t>2. Assess Current Situation: Identify Key Sources and Hotspots of Exposure</a:t>
              </a:r>
            </a:p>
          </p:txBody>
        </p:sp>
        <p:sp>
          <p:nvSpPr>
            <p:cNvPr id="9" name="Rectangle 8" descr="Chart displaying the steps of ">
              <a:extLst>
                <a:ext uri="{FF2B5EF4-FFF2-40B4-BE49-F238E27FC236}">
                  <a16:creationId xmlns:a16="http://schemas.microsoft.com/office/drawing/2014/main" id="{ECA1163C-A5BA-4B05-900B-CA3BB8E1E83A}"/>
                </a:ext>
              </a:extLst>
            </p:cNvPr>
            <p:cNvSpPr/>
            <p:nvPr/>
          </p:nvSpPr>
          <p:spPr>
            <a:xfrm>
              <a:off x="4592638" y="2746375"/>
              <a:ext cx="2808288" cy="415132"/>
            </a:xfrm>
            <a:prstGeom prst="rect">
              <a:avLst/>
            </a:prstGeom>
            <a:solidFill>
              <a:srgbClr val="008085"/>
            </a:solidFill>
            <a:ln w="6350" cap="flat" cmpd="sng" algn="ctr">
              <a:solidFill>
                <a:srgbClr val="209094"/>
              </a:solidFill>
              <a:prstDash val="solid"/>
              <a:miter lim="800000"/>
            </a:ln>
            <a:effectLst/>
          </p:spPr>
          <p:txBody>
            <a:bodyPr rtlCol="0" anchor="ctr"/>
            <a:lstStyle/>
            <a:p>
              <a:pPr algn="ctr">
                <a:defRPr/>
              </a:pPr>
              <a:r>
                <a:rPr lang="en-US" sz="1050" kern="0" dirty="0">
                  <a:solidFill>
                    <a:prstClr val="white"/>
                  </a:solidFill>
                </a:rPr>
                <a:t>3. Conduct Analysis of New Emissions Control Measures to Prioritize Actions</a:t>
              </a:r>
            </a:p>
          </p:txBody>
        </p:sp>
        <p:sp>
          <p:nvSpPr>
            <p:cNvPr id="10" name="Rectangle 9">
              <a:extLst>
                <a:ext uri="{FF2B5EF4-FFF2-40B4-BE49-F238E27FC236}">
                  <a16:creationId xmlns:a16="http://schemas.microsoft.com/office/drawing/2014/main" id="{F06C9B61-6407-44A4-993A-902FBE1A5992}"/>
                </a:ext>
              </a:extLst>
            </p:cNvPr>
            <p:cNvSpPr/>
            <p:nvPr/>
          </p:nvSpPr>
          <p:spPr>
            <a:xfrm>
              <a:off x="3706018" y="3582194"/>
              <a:ext cx="1194595" cy="765969"/>
            </a:xfrm>
            <a:prstGeom prst="rect">
              <a:avLst/>
            </a:prstGeom>
            <a:solidFill>
              <a:srgbClr val="F79646"/>
            </a:solidFill>
            <a:ln w="6350" cap="flat" cmpd="sng" algn="ctr">
              <a:solidFill>
                <a:srgbClr val="FF9D49"/>
              </a:solidFill>
              <a:prstDash val="solid"/>
              <a:miter lim="800000"/>
            </a:ln>
            <a:effectLst/>
          </p:spPr>
          <p:txBody>
            <a:bodyPr rtlCol="0" anchor="ctr"/>
            <a:lstStyle/>
            <a:p>
              <a:pPr algn="ctr">
                <a:defRPr/>
              </a:pPr>
              <a:r>
                <a:rPr lang="en-US" sz="1050" kern="0" dirty="0"/>
                <a:t>4. Take Action:</a:t>
              </a:r>
            </a:p>
            <a:p>
              <a:pPr marL="228600" indent="-228600">
                <a:buFontTx/>
                <a:buAutoNum type="alphaLcParenR"/>
                <a:defRPr/>
              </a:pPr>
              <a:r>
                <a:rPr lang="en-US" sz="1050" kern="0" dirty="0"/>
                <a:t>Legal</a:t>
              </a:r>
            </a:p>
            <a:p>
              <a:pPr marL="228600" indent="-228600">
                <a:buFontTx/>
                <a:buAutoNum type="alphaLcParenR"/>
                <a:defRPr/>
              </a:pPr>
              <a:r>
                <a:rPr lang="en-US" sz="1050" kern="0" dirty="0"/>
                <a:t>Policy</a:t>
              </a:r>
            </a:p>
            <a:p>
              <a:pPr marL="228600" indent="-228600">
                <a:buFontTx/>
                <a:buAutoNum type="alphaLcParenR"/>
                <a:defRPr/>
              </a:pPr>
              <a:r>
                <a:rPr lang="en-US" sz="1050" kern="0" dirty="0"/>
                <a:t>Technologies</a:t>
              </a:r>
            </a:p>
          </p:txBody>
        </p:sp>
        <p:sp>
          <p:nvSpPr>
            <p:cNvPr id="11" name="Rectangle 10">
              <a:extLst>
                <a:ext uri="{FF2B5EF4-FFF2-40B4-BE49-F238E27FC236}">
                  <a16:creationId xmlns:a16="http://schemas.microsoft.com/office/drawing/2014/main" id="{F41BE17A-1C05-4A1D-855B-10D1E8E38263}"/>
                </a:ext>
              </a:extLst>
            </p:cNvPr>
            <p:cNvSpPr/>
            <p:nvPr/>
          </p:nvSpPr>
          <p:spPr>
            <a:xfrm>
              <a:off x="1254663" y="2748756"/>
              <a:ext cx="2808288" cy="415132"/>
            </a:xfrm>
            <a:prstGeom prst="rect">
              <a:avLst/>
            </a:prstGeom>
            <a:solidFill>
              <a:srgbClr val="376092"/>
            </a:solidFill>
            <a:ln w="6350" cap="flat" cmpd="sng" algn="ctr">
              <a:solidFill>
                <a:srgbClr val="3B679D"/>
              </a:solidFill>
              <a:prstDash val="solid"/>
              <a:miter lim="800000"/>
            </a:ln>
            <a:effectLst/>
          </p:spPr>
          <p:txBody>
            <a:bodyPr rtlCol="0" anchor="ctr"/>
            <a:lstStyle/>
            <a:p>
              <a:pPr algn="ctr">
                <a:defRPr/>
              </a:pPr>
              <a:r>
                <a:rPr lang="en-US" sz="1050" kern="0" dirty="0">
                  <a:solidFill>
                    <a:prstClr val="white"/>
                  </a:solidFill>
                </a:rPr>
                <a:t>5. Enhance Data Collection Capacity to Evaluate Progress on Emission Mitigation Actions</a:t>
              </a:r>
            </a:p>
          </p:txBody>
        </p:sp>
        <p:sp>
          <p:nvSpPr>
            <p:cNvPr id="12" name="Rectangle 11">
              <a:extLst>
                <a:ext uri="{FF2B5EF4-FFF2-40B4-BE49-F238E27FC236}">
                  <a16:creationId xmlns:a16="http://schemas.microsoft.com/office/drawing/2014/main" id="{F864163C-FA61-41EC-8FBB-7588C97A2AEE}"/>
                </a:ext>
              </a:extLst>
            </p:cNvPr>
            <p:cNvSpPr/>
            <p:nvPr/>
          </p:nvSpPr>
          <p:spPr>
            <a:xfrm>
              <a:off x="1254663" y="1593453"/>
              <a:ext cx="2808288" cy="415132"/>
            </a:xfrm>
            <a:prstGeom prst="rect">
              <a:avLst/>
            </a:prstGeom>
            <a:solidFill>
              <a:srgbClr val="376092"/>
            </a:solidFill>
            <a:ln w="6350" cap="flat" cmpd="sng" algn="ctr">
              <a:solidFill>
                <a:srgbClr val="3B679D"/>
              </a:solidFill>
              <a:prstDash val="solid"/>
              <a:miter lim="800000"/>
            </a:ln>
            <a:effectLst/>
          </p:spPr>
          <p:txBody>
            <a:bodyPr rtlCol="0" anchor="ctr"/>
            <a:lstStyle/>
            <a:p>
              <a:pPr algn="ctr">
                <a:defRPr/>
              </a:pPr>
              <a:r>
                <a:rPr lang="en-US" sz="1050" kern="0" dirty="0">
                  <a:solidFill>
                    <a:prstClr val="white"/>
                  </a:solidFill>
                </a:rPr>
                <a:t>6. Implement Enhanced Data</a:t>
              </a:r>
            </a:p>
            <a:p>
              <a:pPr algn="ctr">
                <a:defRPr/>
              </a:pPr>
              <a:r>
                <a:rPr lang="en-US" sz="1050" kern="0" dirty="0">
                  <a:solidFill>
                    <a:prstClr val="white"/>
                  </a:solidFill>
                </a:rPr>
                <a:t>Collection Capacity</a:t>
              </a:r>
            </a:p>
          </p:txBody>
        </p:sp>
        <p:sp>
          <p:nvSpPr>
            <p:cNvPr id="13" name="Rectangle 12">
              <a:extLst>
                <a:ext uri="{FF2B5EF4-FFF2-40B4-BE49-F238E27FC236}">
                  <a16:creationId xmlns:a16="http://schemas.microsoft.com/office/drawing/2014/main" id="{168D9570-DECF-40F9-B9D6-F4758ABD5320}"/>
                </a:ext>
              </a:extLst>
            </p:cNvPr>
            <p:cNvSpPr/>
            <p:nvPr/>
          </p:nvSpPr>
          <p:spPr>
            <a:xfrm>
              <a:off x="1355955" y="4508103"/>
              <a:ext cx="2715983" cy="959247"/>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defRPr/>
              </a:pPr>
              <a:r>
                <a:rPr lang="en-US" sz="1050" kern="0" dirty="0">
                  <a:solidFill>
                    <a:prstClr val="black"/>
                  </a:solidFill>
                </a:rPr>
                <a:t>Hierarchy of Actions</a:t>
              </a:r>
            </a:p>
            <a:p>
              <a:pPr marL="228600" indent="-228600">
                <a:buFontTx/>
                <a:buAutoNum type="alphaLcParenR"/>
                <a:defRPr/>
              </a:pPr>
              <a:r>
                <a:rPr lang="en-US" sz="1050" kern="0" dirty="0">
                  <a:solidFill>
                    <a:prstClr val="black"/>
                  </a:solidFill>
                </a:rPr>
                <a:t>Legal – What are the gaps?</a:t>
              </a:r>
            </a:p>
            <a:p>
              <a:pPr marL="228600" indent="-228600">
                <a:buFontTx/>
                <a:buAutoNum type="alphaLcParenR"/>
                <a:defRPr/>
              </a:pPr>
              <a:r>
                <a:rPr lang="en-US" sz="1050" kern="0" dirty="0">
                  <a:solidFill>
                    <a:prstClr val="black"/>
                  </a:solidFill>
                </a:rPr>
                <a:t>Policy – What actions can be taken?</a:t>
              </a:r>
            </a:p>
            <a:p>
              <a:pPr marL="228600" indent="-228600">
                <a:buFontTx/>
                <a:buAutoNum type="alphaLcParenR"/>
                <a:defRPr/>
              </a:pPr>
              <a:r>
                <a:rPr lang="en-US" sz="1050" kern="0" dirty="0">
                  <a:solidFill>
                    <a:prstClr val="black"/>
                  </a:solidFill>
                </a:rPr>
                <a:t>Technologies – What control and monitoring technologies are needed?</a:t>
              </a:r>
            </a:p>
          </p:txBody>
        </p:sp>
        <p:sp>
          <p:nvSpPr>
            <p:cNvPr id="14" name="Rectangle 13">
              <a:extLst>
                <a:ext uri="{FF2B5EF4-FFF2-40B4-BE49-F238E27FC236}">
                  <a16:creationId xmlns:a16="http://schemas.microsoft.com/office/drawing/2014/main" id="{A2D95BE0-A584-4868-9BE5-8CDC3D88CD61}"/>
                </a:ext>
              </a:extLst>
            </p:cNvPr>
            <p:cNvSpPr/>
            <p:nvPr/>
          </p:nvSpPr>
          <p:spPr>
            <a:xfrm>
              <a:off x="4588669" y="4510088"/>
              <a:ext cx="2243136" cy="778668"/>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defRPr/>
              </a:pPr>
              <a:r>
                <a:rPr lang="en-US" sz="1050" kern="0" dirty="0">
                  <a:solidFill>
                    <a:prstClr val="black"/>
                  </a:solidFill>
                </a:rPr>
                <a:t>Source Categories for Best Practices</a:t>
              </a:r>
            </a:p>
            <a:p>
              <a:pPr marL="285750" indent="-285750">
                <a:buFontTx/>
                <a:buAutoNum type="romanLcParenR"/>
                <a:defRPr/>
              </a:pPr>
              <a:r>
                <a:rPr lang="en-US" sz="1050" kern="0" dirty="0">
                  <a:solidFill>
                    <a:prstClr val="black"/>
                  </a:solidFill>
                </a:rPr>
                <a:t>Point sources (including energy)</a:t>
              </a:r>
            </a:p>
            <a:p>
              <a:pPr marL="285750" indent="-285750">
                <a:buFontTx/>
                <a:buAutoNum type="romanLcParenR"/>
                <a:defRPr/>
              </a:pPr>
              <a:r>
                <a:rPr lang="en-US" sz="1050" kern="0" dirty="0">
                  <a:solidFill>
                    <a:prstClr val="black"/>
                  </a:solidFill>
                </a:rPr>
                <a:t>Mobile sources</a:t>
              </a:r>
            </a:p>
            <a:p>
              <a:pPr marL="285750" indent="-285750">
                <a:buFontTx/>
                <a:buAutoNum type="romanLcParenR"/>
                <a:defRPr/>
              </a:pPr>
              <a:r>
                <a:rPr lang="en-US" sz="1050" kern="0" dirty="0">
                  <a:solidFill>
                    <a:prstClr val="black"/>
                  </a:solidFill>
                </a:rPr>
                <a:t>Area sources</a:t>
              </a:r>
            </a:p>
          </p:txBody>
        </p:sp>
        <p:cxnSp>
          <p:nvCxnSpPr>
            <p:cNvPr id="15" name="Straight Arrow Connector 14">
              <a:extLst>
                <a:ext uri="{FF2B5EF4-FFF2-40B4-BE49-F238E27FC236}">
                  <a16:creationId xmlns:a16="http://schemas.microsoft.com/office/drawing/2014/main" id="{0C02EF4A-DE1F-4817-ACCF-F0A27DBBBAF8}"/>
                </a:ext>
              </a:extLst>
            </p:cNvPr>
            <p:cNvCxnSpPr/>
            <p:nvPr/>
          </p:nvCxnSpPr>
          <p:spPr>
            <a:xfrm>
              <a:off x="4743450" y="4348163"/>
              <a:ext cx="0" cy="159940"/>
            </a:xfrm>
            <a:prstGeom prst="straightConnector1">
              <a:avLst/>
            </a:prstGeom>
            <a:noFill/>
            <a:ln w="6350" cap="flat" cmpd="sng" algn="ctr">
              <a:solidFill>
                <a:sysClr val="windowText" lastClr="000000"/>
              </a:solidFill>
              <a:prstDash val="solid"/>
              <a:miter lim="800000"/>
              <a:tailEnd type="triangle" w="sm" len="sm"/>
            </a:ln>
            <a:effectLst/>
          </p:spPr>
        </p:cxnSp>
        <p:cxnSp>
          <p:nvCxnSpPr>
            <p:cNvPr id="16" name="Straight Arrow Connector 15">
              <a:extLst>
                <a:ext uri="{FF2B5EF4-FFF2-40B4-BE49-F238E27FC236}">
                  <a16:creationId xmlns:a16="http://schemas.microsoft.com/office/drawing/2014/main" id="{FF1C09E3-F9C3-4AD6-B2D1-0F25E3148200}"/>
                </a:ext>
              </a:extLst>
            </p:cNvPr>
            <p:cNvCxnSpPr/>
            <p:nvPr/>
          </p:nvCxnSpPr>
          <p:spPr>
            <a:xfrm>
              <a:off x="3860007" y="4350545"/>
              <a:ext cx="0" cy="159940"/>
            </a:xfrm>
            <a:prstGeom prst="straightConnector1">
              <a:avLst/>
            </a:prstGeom>
            <a:noFill/>
            <a:ln w="6350" cap="flat" cmpd="sng" algn="ctr">
              <a:solidFill>
                <a:sysClr val="windowText" lastClr="000000"/>
              </a:solidFill>
              <a:prstDash val="solid"/>
              <a:miter lim="800000"/>
              <a:tailEnd type="triangle" w="sm" len="sm"/>
            </a:ln>
            <a:effectLst/>
          </p:spPr>
        </p:cxnSp>
        <p:cxnSp>
          <p:nvCxnSpPr>
            <p:cNvPr id="17" name="Straight Arrow Connector 16">
              <a:extLst>
                <a:ext uri="{FF2B5EF4-FFF2-40B4-BE49-F238E27FC236}">
                  <a16:creationId xmlns:a16="http://schemas.microsoft.com/office/drawing/2014/main" id="{2A9B0723-1556-4A68-9C5C-D5CDFF5E855B}"/>
                </a:ext>
              </a:extLst>
            </p:cNvPr>
            <p:cNvCxnSpPr>
              <a:cxnSpLocks/>
              <a:endCxn id="14" idx="1"/>
            </p:cNvCxnSpPr>
            <p:nvPr/>
          </p:nvCxnSpPr>
          <p:spPr>
            <a:xfrm>
              <a:off x="4074319" y="4895850"/>
              <a:ext cx="514350" cy="3572"/>
            </a:xfrm>
            <a:prstGeom prst="straightConnector1">
              <a:avLst/>
            </a:prstGeom>
            <a:noFill/>
            <a:ln w="6350" cap="flat" cmpd="sng" algn="ctr">
              <a:solidFill>
                <a:sysClr val="windowText" lastClr="000000"/>
              </a:solidFill>
              <a:prstDash val="solid"/>
              <a:miter lim="800000"/>
              <a:tailEnd type="triangle" w="sm" len="sm"/>
            </a:ln>
            <a:effectLst/>
          </p:spPr>
        </p:cxnSp>
        <p:cxnSp>
          <p:nvCxnSpPr>
            <p:cNvPr id="18" name="Straight Arrow Connector 17">
              <a:extLst>
                <a:ext uri="{FF2B5EF4-FFF2-40B4-BE49-F238E27FC236}">
                  <a16:creationId xmlns:a16="http://schemas.microsoft.com/office/drawing/2014/main" id="{2C677605-2231-454E-B804-CB218113B03C}"/>
                </a:ext>
              </a:extLst>
            </p:cNvPr>
            <p:cNvCxnSpPr>
              <a:cxnSpLocks/>
              <a:endCxn id="9" idx="0"/>
            </p:cNvCxnSpPr>
            <p:nvPr/>
          </p:nvCxnSpPr>
          <p:spPr>
            <a:xfrm>
              <a:off x="5995511" y="2012156"/>
              <a:ext cx="1271" cy="734219"/>
            </a:xfrm>
            <a:prstGeom prst="straightConnector1">
              <a:avLst/>
            </a:prstGeom>
            <a:noFill/>
            <a:ln w="6350" cap="flat" cmpd="sng" algn="ctr">
              <a:solidFill>
                <a:sysClr val="windowText" lastClr="000000"/>
              </a:solidFill>
              <a:prstDash val="solid"/>
              <a:miter lim="800000"/>
              <a:tailEnd type="triangle" w="sm" len="sm"/>
            </a:ln>
            <a:effectLst/>
          </p:spPr>
        </p:cxnSp>
        <p:cxnSp>
          <p:nvCxnSpPr>
            <p:cNvPr id="19" name="Straight Arrow Connector 18">
              <a:extLst>
                <a:ext uri="{FF2B5EF4-FFF2-40B4-BE49-F238E27FC236}">
                  <a16:creationId xmlns:a16="http://schemas.microsoft.com/office/drawing/2014/main" id="{44D8A9EB-D419-4CB5-BF60-0EABC4028AAE}"/>
                </a:ext>
              </a:extLst>
            </p:cNvPr>
            <p:cNvCxnSpPr>
              <a:cxnSpLocks/>
            </p:cNvCxnSpPr>
            <p:nvPr/>
          </p:nvCxnSpPr>
          <p:spPr>
            <a:xfrm flipV="1">
              <a:off x="2653508" y="2007394"/>
              <a:ext cx="0" cy="738981"/>
            </a:xfrm>
            <a:prstGeom prst="straightConnector1">
              <a:avLst/>
            </a:prstGeom>
            <a:noFill/>
            <a:ln w="6350" cap="flat" cmpd="sng" algn="ctr">
              <a:solidFill>
                <a:sysClr val="windowText" lastClr="000000"/>
              </a:solidFill>
              <a:prstDash val="solid"/>
              <a:miter lim="800000"/>
              <a:tailEnd type="triangle" w="sm" len="sm"/>
            </a:ln>
            <a:effectLst/>
          </p:spPr>
        </p:cxnSp>
        <p:sp>
          <p:nvSpPr>
            <p:cNvPr id="20" name="Arc 19">
              <a:extLst>
                <a:ext uri="{FF2B5EF4-FFF2-40B4-BE49-F238E27FC236}">
                  <a16:creationId xmlns:a16="http://schemas.microsoft.com/office/drawing/2014/main" id="{35469FF0-BAC0-4368-BE30-D4575B363EBE}"/>
                </a:ext>
              </a:extLst>
            </p:cNvPr>
            <p:cNvSpPr/>
            <p:nvPr/>
          </p:nvSpPr>
          <p:spPr>
            <a:xfrm rot="16200000">
              <a:off x="2720944" y="870239"/>
              <a:ext cx="1322069" cy="1448492"/>
            </a:xfrm>
            <a:prstGeom prst="arc">
              <a:avLst/>
            </a:prstGeom>
            <a:noFill/>
            <a:ln w="6350" cap="flat" cmpd="sng" algn="ctr">
              <a:solidFill>
                <a:sysClr val="windowText" lastClr="000000"/>
              </a:solidFill>
              <a:prstDash val="solid"/>
              <a:miter lim="800000"/>
              <a:tailEnd type="triangle" w="sm" len="sm"/>
            </a:ln>
            <a:effectLst/>
          </p:spPr>
          <p:txBody>
            <a:bodyPr rtlCol="0" anchor="ctr"/>
            <a:lstStyle/>
            <a:p>
              <a:pPr algn="ctr">
                <a:defRPr/>
              </a:pPr>
              <a:endParaRPr lang="en-US" kern="0">
                <a:solidFill>
                  <a:prstClr val="black"/>
                </a:solidFill>
              </a:endParaRPr>
            </a:p>
          </p:txBody>
        </p:sp>
        <p:sp>
          <p:nvSpPr>
            <p:cNvPr id="21" name="Arc 20">
              <a:extLst>
                <a:ext uri="{FF2B5EF4-FFF2-40B4-BE49-F238E27FC236}">
                  <a16:creationId xmlns:a16="http://schemas.microsoft.com/office/drawing/2014/main" id="{C5289623-C081-44CE-81B8-F0B21BDDFE54}"/>
                </a:ext>
              </a:extLst>
            </p:cNvPr>
            <p:cNvSpPr/>
            <p:nvPr/>
          </p:nvSpPr>
          <p:spPr>
            <a:xfrm>
              <a:off x="4542796" y="931068"/>
              <a:ext cx="1451444" cy="1322070"/>
            </a:xfrm>
            <a:prstGeom prst="arc">
              <a:avLst/>
            </a:prstGeom>
            <a:noFill/>
            <a:ln w="6350" cap="flat" cmpd="sng" algn="ctr">
              <a:solidFill>
                <a:sysClr val="windowText" lastClr="000000"/>
              </a:solidFill>
              <a:prstDash val="solid"/>
              <a:miter lim="800000"/>
              <a:tailEnd type="triangle" w="sm" len="sm"/>
            </a:ln>
            <a:effectLst/>
          </p:spPr>
          <p:txBody>
            <a:bodyPr rtlCol="0" anchor="ctr"/>
            <a:lstStyle/>
            <a:p>
              <a:pPr algn="ctr">
                <a:defRPr/>
              </a:pPr>
              <a:endParaRPr lang="en-US" kern="0">
                <a:solidFill>
                  <a:prstClr val="black"/>
                </a:solidFill>
              </a:endParaRPr>
            </a:p>
          </p:txBody>
        </p:sp>
        <p:sp>
          <p:nvSpPr>
            <p:cNvPr id="22" name="Arc 21">
              <a:extLst>
                <a:ext uri="{FF2B5EF4-FFF2-40B4-BE49-F238E27FC236}">
                  <a16:creationId xmlns:a16="http://schemas.microsoft.com/office/drawing/2014/main" id="{67225F8C-D2F1-4BBA-860C-11BE97ACD008}"/>
                </a:ext>
              </a:extLst>
            </p:cNvPr>
            <p:cNvSpPr/>
            <p:nvPr/>
          </p:nvSpPr>
          <p:spPr>
            <a:xfrm rot="5400000">
              <a:off x="4107382" y="2071972"/>
              <a:ext cx="1587106" cy="2186611"/>
            </a:xfrm>
            <a:prstGeom prst="arc">
              <a:avLst/>
            </a:prstGeom>
            <a:noFill/>
            <a:ln w="6350" cap="flat" cmpd="sng" algn="ctr">
              <a:solidFill>
                <a:sysClr val="windowText" lastClr="000000"/>
              </a:solidFill>
              <a:prstDash val="solid"/>
              <a:miter lim="800000"/>
              <a:tailEnd type="triangle" w="sm" len="sm"/>
            </a:ln>
            <a:effectLst/>
          </p:spPr>
          <p:txBody>
            <a:bodyPr rtlCol="0" anchor="ctr"/>
            <a:lstStyle/>
            <a:p>
              <a:pPr algn="ctr">
                <a:defRPr/>
              </a:pPr>
              <a:endParaRPr lang="en-US" kern="0">
                <a:solidFill>
                  <a:prstClr val="black"/>
                </a:solidFill>
              </a:endParaRPr>
            </a:p>
          </p:txBody>
        </p:sp>
        <p:sp>
          <p:nvSpPr>
            <p:cNvPr id="23" name="Arc 22">
              <a:extLst>
                <a:ext uri="{FF2B5EF4-FFF2-40B4-BE49-F238E27FC236}">
                  <a16:creationId xmlns:a16="http://schemas.microsoft.com/office/drawing/2014/main" id="{4D88EA85-AAF7-47CB-8AFE-1BF74F4BEAED}"/>
                </a:ext>
              </a:extLst>
            </p:cNvPr>
            <p:cNvSpPr/>
            <p:nvPr/>
          </p:nvSpPr>
          <p:spPr>
            <a:xfrm rot="10800000">
              <a:off x="2659855" y="2371723"/>
              <a:ext cx="2077239" cy="1598507"/>
            </a:xfrm>
            <a:prstGeom prst="arc">
              <a:avLst/>
            </a:prstGeom>
            <a:noFill/>
            <a:ln w="6350" cap="flat" cmpd="sng" algn="ctr">
              <a:solidFill>
                <a:sysClr val="windowText" lastClr="000000"/>
              </a:solidFill>
              <a:prstDash val="solid"/>
              <a:miter lim="800000"/>
              <a:tailEnd type="triangle" w="sm" len="sm"/>
            </a:ln>
            <a:effectLst/>
          </p:spPr>
          <p:txBody>
            <a:bodyPr rtlCol="0" anchor="ctr"/>
            <a:lstStyle/>
            <a:p>
              <a:pPr algn="ctr">
                <a:defRPr/>
              </a:pPr>
              <a:endParaRPr lang="en-US" kern="0">
                <a:solidFill>
                  <a:prstClr val="black"/>
                </a:solidFill>
              </a:endParaRPr>
            </a:p>
          </p:txBody>
        </p:sp>
      </p:grpSp>
    </p:spTree>
    <p:extLst>
      <p:ext uri="{BB962C8B-B14F-4D97-AF65-F5344CB8AC3E}">
        <p14:creationId xmlns:p14="http://schemas.microsoft.com/office/powerpoint/2010/main" val="2210871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114" y="220438"/>
            <a:ext cx="7162800" cy="701674"/>
          </a:xfrm>
        </p:spPr>
        <p:txBody>
          <a:bodyPr>
            <a:noAutofit/>
          </a:bodyPr>
          <a:lstStyle/>
          <a:p>
            <a:r>
              <a:rPr lang="en-US" dirty="0">
                <a:latin typeface="+mn-lt"/>
              </a:rPr>
              <a:t>Air Quality Management Planning</a:t>
            </a:r>
          </a:p>
        </p:txBody>
      </p:sp>
      <p:cxnSp>
        <p:nvCxnSpPr>
          <p:cNvPr id="19" name="Straight Connector 18">
            <a:extLst>
              <a:ext uri="{C183D7F6-B498-43B3-948B-1728B52AA6E4}">
                <adec:decorative xmlns:adec="http://schemas.microsoft.com/office/drawing/2017/decorative" val="1"/>
              </a:ext>
            </a:extLst>
          </p:cNvPr>
          <p:cNvCxnSpPr/>
          <p:nvPr/>
        </p:nvCxnSpPr>
        <p:spPr>
          <a:xfrm flipV="1">
            <a:off x="2636520" y="822327"/>
            <a:ext cx="7574280" cy="31749"/>
          </a:xfrm>
          <a:prstGeom prst="line">
            <a:avLst/>
          </a:prstGeom>
          <a:ln w="66675">
            <a:no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5DEE14A-98C8-4BC8-965F-2800380C5CA2}"/>
              </a:ext>
            </a:extLst>
          </p:cNvPr>
          <p:cNvSpPr txBox="1"/>
          <p:nvPr/>
        </p:nvSpPr>
        <p:spPr>
          <a:xfrm>
            <a:off x="4794694" y="999671"/>
            <a:ext cx="2206438" cy="369332"/>
          </a:xfrm>
          <a:prstGeom prst="rect">
            <a:avLst/>
          </a:prstGeom>
          <a:noFill/>
          <a:ln>
            <a:noFill/>
          </a:ln>
        </p:spPr>
        <p:txBody>
          <a:bodyPr wrap="none" rtlCol="0">
            <a:spAutoFit/>
          </a:bodyPr>
          <a:lstStyle/>
          <a:p>
            <a:pPr defTabSz="914400" fontAlgn="base">
              <a:spcBef>
                <a:spcPct val="0"/>
              </a:spcBef>
              <a:spcAft>
                <a:spcPct val="0"/>
              </a:spcAft>
              <a:defRPr/>
            </a:pPr>
            <a:r>
              <a:rPr lang="en-US" dirty="0">
                <a:solidFill>
                  <a:prstClr val="white"/>
                </a:solidFill>
                <a:cs typeface="Arial" charset="0"/>
              </a:rPr>
              <a:t>Public Participation</a:t>
            </a:r>
          </a:p>
        </p:txBody>
      </p:sp>
      <p:sp>
        <p:nvSpPr>
          <p:cNvPr id="31" name="Rectangle 30">
            <a:extLst>
              <a:ext uri="{FF2B5EF4-FFF2-40B4-BE49-F238E27FC236}">
                <a16:creationId xmlns:a16="http://schemas.microsoft.com/office/drawing/2014/main" id="{44B3511E-42FC-461C-A43C-6E7A5CA5ADB8}"/>
              </a:ext>
            </a:extLst>
          </p:cNvPr>
          <p:cNvSpPr/>
          <p:nvPr/>
        </p:nvSpPr>
        <p:spPr>
          <a:xfrm>
            <a:off x="4766023" y="1474449"/>
            <a:ext cx="1828800"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prstClr val="white"/>
                </a:solidFill>
              </a:rPr>
              <a:t>Air Quality Goal Setting</a:t>
            </a:r>
          </a:p>
        </p:txBody>
      </p:sp>
      <p:cxnSp>
        <p:nvCxnSpPr>
          <p:cNvPr id="32" name="Elbow Connector 8">
            <a:extLst>
              <a:ext uri="{FF2B5EF4-FFF2-40B4-BE49-F238E27FC236}">
                <a16:creationId xmlns:a16="http://schemas.microsoft.com/office/drawing/2014/main" id="{A4CE4335-BB88-486A-B8B5-E88001D17DBB}"/>
              </a:ext>
              <a:ext uri="{C183D7F6-B498-43B3-948B-1728B52AA6E4}">
                <adec:decorative xmlns:adec="http://schemas.microsoft.com/office/drawing/2017/decorative" val="1"/>
              </a:ext>
            </a:extLst>
          </p:cNvPr>
          <p:cNvCxnSpPr>
            <a:cxnSpLocks/>
          </p:cNvCxnSpPr>
          <p:nvPr/>
        </p:nvCxnSpPr>
        <p:spPr>
          <a:xfrm>
            <a:off x="2497121" y="5214329"/>
            <a:ext cx="914400" cy="914400"/>
          </a:xfrm>
          <a:prstGeom prst="bentConnector3">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33" name="Block Arc 32">
            <a:extLst>
              <a:ext uri="{FF2B5EF4-FFF2-40B4-BE49-F238E27FC236}">
                <a16:creationId xmlns:a16="http://schemas.microsoft.com/office/drawing/2014/main" id="{ACC788CB-3E8B-4373-B771-1E0E07B5D874}"/>
              </a:ext>
              <a:ext uri="{C183D7F6-B498-43B3-948B-1728B52AA6E4}">
                <adec:decorative xmlns:adec="http://schemas.microsoft.com/office/drawing/2017/decorative" val="1"/>
              </a:ext>
            </a:extLst>
          </p:cNvPr>
          <p:cNvSpPr/>
          <p:nvPr/>
        </p:nvSpPr>
        <p:spPr>
          <a:xfrm>
            <a:off x="1349829" y="999671"/>
            <a:ext cx="8610600" cy="1447800"/>
          </a:xfrm>
          <a:prstGeom prst="blockArc">
            <a:avLst>
              <a:gd name="adj1" fmla="val 10847398"/>
              <a:gd name="adj2" fmla="val 0"/>
              <a:gd name="adj3" fmla="val 2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endParaRPr lang="en-US" dirty="0">
              <a:solidFill>
                <a:prstClr val="black"/>
              </a:solidFill>
            </a:endParaRPr>
          </a:p>
        </p:txBody>
      </p:sp>
      <p:sp>
        <p:nvSpPr>
          <p:cNvPr id="35" name="Arrow: Right 34">
            <a:extLst>
              <a:ext uri="{FF2B5EF4-FFF2-40B4-BE49-F238E27FC236}">
                <a16:creationId xmlns:a16="http://schemas.microsoft.com/office/drawing/2014/main" id="{E2AFF06B-CD99-44CC-9237-90A5417495C3}"/>
              </a:ext>
              <a:ext uri="{C183D7F6-B498-43B3-948B-1728B52AA6E4}">
                <adec:decorative xmlns:adec="http://schemas.microsoft.com/office/drawing/2017/decorative" val="1"/>
              </a:ext>
            </a:extLst>
          </p:cNvPr>
          <p:cNvSpPr/>
          <p:nvPr/>
        </p:nvSpPr>
        <p:spPr>
          <a:xfrm rot="8715717" flipV="1">
            <a:off x="3666990" y="5756421"/>
            <a:ext cx="770424" cy="17967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grpSp>
        <p:nvGrpSpPr>
          <p:cNvPr id="36" name="Group 35" descr="Three types of air quality data: air quality monitoring data, emissions inventory data, and air quality modeling data. ">
            <a:extLst>
              <a:ext uri="{FF2B5EF4-FFF2-40B4-BE49-F238E27FC236}">
                <a16:creationId xmlns:a16="http://schemas.microsoft.com/office/drawing/2014/main" id="{21FA949C-FF5B-426D-B85B-B3B63E6D11F3}"/>
              </a:ext>
            </a:extLst>
          </p:cNvPr>
          <p:cNvGrpSpPr/>
          <p:nvPr/>
        </p:nvGrpSpPr>
        <p:grpSpPr>
          <a:xfrm>
            <a:off x="3688415" y="2967634"/>
            <a:ext cx="3793917" cy="3295090"/>
            <a:chOff x="4065269" y="3032037"/>
            <a:chExt cx="3793917" cy="3295090"/>
          </a:xfrm>
        </p:grpSpPr>
        <p:sp>
          <p:nvSpPr>
            <p:cNvPr id="37" name="TextBox 36">
              <a:extLst>
                <a:ext uri="{FF2B5EF4-FFF2-40B4-BE49-F238E27FC236}">
                  <a16:creationId xmlns:a16="http://schemas.microsoft.com/office/drawing/2014/main" id="{474CB8C0-F187-4998-BDBA-A21804192F60}"/>
                </a:ext>
              </a:extLst>
            </p:cNvPr>
            <p:cNvSpPr txBox="1"/>
            <p:nvPr/>
          </p:nvSpPr>
          <p:spPr>
            <a:xfrm rot="5400000">
              <a:off x="5676275" y="5229662"/>
              <a:ext cx="461665" cy="1733265"/>
            </a:xfrm>
            <a:prstGeom prst="rect">
              <a:avLst/>
            </a:prstGeom>
            <a:noFill/>
            <a:ln>
              <a:noFill/>
            </a:ln>
          </p:spPr>
          <p:txBody>
            <a:bodyPr vert="vert270" wrap="square" rtlCol="0">
              <a:spAutoFit/>
            </a:bodyPr>
            <a:lstStyle/>
            <a:p>
              <a:pPr algn="ctr" defTabSz="914400">
                <a:defRPr/>
              </a:pPr>
              <a:r>
                <a:rPr lang="en-US" dirty="0">
                  <a:solidFill>
                    <a:prstClr val="black"/>
                  </a:solidFill>
                </a:rPr>
                <a:t>Air Quality Data</a:t>
              </a:r>
            </a:p>
          </p:txBody>
        </p:sp>
        <p:sp>
          <p:nvSpPr>
            <p:cNvPr id="38" name="Oval 37">
              <a:extLst>
                <a:ext uri="{FF2B5EF4-FFF2-40B4-BE49-F238E27FC236}">
                  <a16:creationId xmlns:a16="http://schemas.microsoft.com/office/drawing/2014/main" id="{6E93FC26-6A27-4B26-9750-DFB67751F5F4}"/>
                </a:ext>
              </a:extLst>
            </p:cNvPr>
            <p:cNvSpPr/>
            <p:nvPr/>
          </p:nvSpPr>
          <p:spPr>
            <a:xfrm>
              <a:off x="4065269" y="3032037"/>
              <a:ext cx="3793917" cy="28975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
          <p:nvSpPr>
            <p:cNvPr id="40" name="Oval 39">
              <a:extLst>
                <a:ext uri="{FF2B5EF4-FFF2-40B4-BE49-F238E27FC236}">
                  <a16:creationId xmlns:a16="http://schemas.microsoft.com/office/drawing/2014/main" id="{91C951B1-1257-458B-B6B2-0D287571E2A0}"/>
                </a:ext>
              </a:extLst>
            </p:cNvPr>
            <p:cNvSpPr/>
            <p:nvPr/>
          </p:nvSpPr>
          <p:spPr>
            <a:xfrm>
              <a:off x="4956006" y="3115127"/>
              <a:ext cx="1919473" cy="1124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700" dirty="0">
                  <a:solidFill>
                    <a:schemeClr val="tx1"/>
                  </a:solidFill>
                </a:rPr>
                <a:t>Air Quality Monitoring</a:t>
              </a:r>
            </a:p>
          </p:txBody>
        </p:sp>
        <p:sp>
          <p:nvSpPr>
            <p:cNvPr id="41" name="Oval 40">
              <a:extLst>
                <a:ext uri="{FF2B5EF4-FFF2-40B4-BE49-F238E27FC236}">
                  <a16:creationId xmlns:a16="http://schemas.microsoft.com/office/drawing/2014/main" id="{0E561B78-5836-4F50-AE94-DFBCE286BD6B}"/>
                </a:ext>
              </a:extLst>
            </p:cNvPr>
            <p:cNvSpPr/>
            <p:nvPr/>
          </p:nvSpPr>
          <p:spPr>
            <a:xfrm>
              <a:off x="5949851" y="4183865"/>
              <a:ext cx="1588515" cy="141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700" dirty="0">
                  <a:solidFill>
                    <a:schemeClr val="tx1"/>
                  </a:solidFill>
                </a:rPr>
                <a:t>Emissions Inventory</a:t>
              </a:r>
            </a:p>
          </p:txBody>
        </p:sp>
      </p:grpSp>
      <p:grpSp>
        <p:nvGrpSpPr>
          <p:cNvPr id="47" name="Group 46" descr="Impacts of air quality can be found through a human and environmental assessment. ">
            <a:extLst>
              <a:ext uri="{FF2B5EF4-FFF2-40B4-BE49-F238E27FC236}">
                <a16:creationId xmlns:a16="http://schemas.microsoft.com/office/drawing/2014/main" id="{238D0498-8812-4570-9DFF-A131D7469B81}"/>
              </a:ext>
            </a:extLst>
          </p:cNvPr>
          <p:cNvGrpSpPr/>
          <p:nvPr/>
        </p:nvGrpSpPr>
        <p:grpSpPr>
          <a:xfrm>
            <a:off x="1371027" y="4525869"/>
            <a:ext cx="2269822" cy="1876202"/>
            <a:chOff x="677510" y="4326745"/>
            <a:chExt cx="2269822" cy="1876202"/>
          </a:xfrm>
        </p:grpSpPr>
        <p:sp>
          <p:nvSpPr>
            <p:cNvPr id="48" name="Rectangle 47">
              <a:extLst>
                <a:ext uri="{FF2B5EF4-FFF2-40B4-BE49-F238E27FC236}">
                  <a16:creationId xmlns:a16="http://schemas.microsoft.com/office/drawing/2014/main" id="{1EC02F28-462B-431A-9CB1-A25BAC0CEFD2}"/>
                </a:ext>
              </a:extLst>
            </p:cNvPr>
            <p:cNvSpPr/>
            <p:nvPr/>
          </p:nvSpPr>
          <p:spPr>
            <a:xfrm>
              <a:off x="889204" y="5015206"/>
              <a:ext cx="1828800" cy="106680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base">
                <a:spcBef>
                  <a:spcPct val="0"/>
                </a:spcBef>
                <a:spcAft>
                  <a:spcPct val="0"/>
                </a:spcAft>
                <a:defRPr/>
              </a:pPr>
              <a:r>
                <a:rPr lang="en-US" dirty="0">
                  <a:solidFill>
                    <a:prstClr val="white"/>
                  </a:solidFill>
                </a:rPr>
                <a:t>Human and Environmental Assessment</a:t>
              </a:r>
            </a:p>
          </p:txBody>
        </p:sp>
        <p:sp>
          <p:nvSpPr>
            <p:cNvPr id="51" name="TextBox 50">
              <a:extLst>
                <a:ext uri="{FF2B5EF4-FFF2-40B4-BE49-F238E27FC236}">
                  <a16:creationId xmlns:a16="http://schemas.microsoft.com/office/drawing/2014/main" id="{D8CFC7D1-924A-41FC-A783-411E501C4F99}"/>
                </a:ext>
              </a:extLst>
            </p:cNvPr>
            <p:cNvSpPr txBox="1"/>
            <p:nvPr/>
          </p:nvSpPr>
          <p:spPr>
            <a:xfrm rot="5400000">
              <a:off x="1443088" y="3561167"/>
              <a:ext cx="738664" cy="2269820"/>
            </a:xfrm>
            <a:prstGeom prst="rect">
              <a:avLst/>
            </a:prstGeom>
            <a:noFill/>
            <a:ln>
              <a:noFill/>
            </a:ln>
          </p:spPr>
          <p:txBody>
            <a:bodyPr vert="vert270" wrap="square" rtlCol="0">
              <a:spAutoFit/>
            </a:bodyPr>
            <a:lstStyle/>
            <a:p>
              <a:pPr algn="ctr" defTabSz="914400">
                <a:defRPr/>
              </a:pPr>
              <a:r>
                <a:rPr lang="en-US" dirty="0">
                  <a:solidFill>
                    <a:prstClr val="black"/>
                  </a:solidFill>
                </a:rPr>
                <a:t>Impacts of Air Quality</a:t>
              </a:r>
            </a:p>
          </p:txBody>
        </p:sp>
        <p:sp>
          <p:nvSpPr>
            <p:cNvPr id="55" name="Rectangle 54">
              <a:extLst>
                <a:ext uri="{FF2B5EF4-FFF2-40B4-BE49-F238E27FC236}">
                  <a16:creationId xmlns:a16="http://schemas.microsoft.com/office/drawing/2014/main" id="{6B578B14-7566-472D-B67C-F7C92CAA0DD0}"/>
                </a:ext>
              </a:extLst>
            </p:cNvPr>
            <p:cNvSpPr/>
            <p:nvPr/>
          </p:nvSpPr>
          <p:spPr>
            <a:xfrm>
              <a:off x="677511" y="4894264"/>
              <a:ext cx="2269821" cy="1308683"/>
            </a:xfrm>
            <a:prstGeom prst="rect">
              <a:avLst/>
            </a:prstGeom>
            <a:no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endParaRPr>
            </a:p>
          </p:txBody>
        </p:sp>
      </p:grpSp>
      <p:sp>
        <p:nvSpPr>
          <p:cNvPr id="59" name="Arrow: Right 58">
            <a:extLst>
              <a:ext uri="{FF2B5EF4-FFF2-40B4-BE49-F238E27FC236}">
                <a16:creationId xmlns:a16="http://schemas.microsoft.com/office/drawing/2014/main" id="{D3FF83EB-1327-4F2A-A0BC-983381743EAB}"/>
              </a:ext>
              <a:ext uri="{C183D7F6-B498-43B3-948B-1728B52AA6E4}">
                <adec:decorative xmlns:adec="http://schemas.microsoft.com/office/drawing/2017/decorative" val="1"/>
              </a:ext>
            </a:extLst>
          </p:cNvPr>
          <p:cNvSpPr/>
          <p:nvPr/>
        </p:nvSpPr>
        <p:spPr>
          <a:xfrm rot="13158068" flipV="1">
            <a:off x="7136446" y="5381136"/>
            <a:ext cx="499668" cy="17591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
        <p:nvSpPr>
          <p:cNvPr id="75" name="Arrow: Right 74">
            <a:extLst>
              <a:ext uri="{FF2B5EF4-FFF2-40B4-BE49-F238E27FC236}">
                <a16:creationId xmlns:a16="http://schemas.microsoft.com/office/drawing/2014/main" id="{C42F3863-9104-46FF-9AEC-E9A7A843C0C9}"/>
              </a:ext>
              <a:ext uri="{C183D7F6-B498-43B3-948B-1728B52AA6E4}">
                <adec:decorative xmlns:adec="http://schemas.microsoft.com/office/drawing/2017/decorative" val="1"/>
              </a:ext>
            </a:extLst>
          </p:cNvPr>
          <p:cNvSpPr/>
          <p:nvPr/>
        </p:nvSpPr>
        <p:spPr>
          <a:xfrm rot="8558954" flipV="1">
            <a:off x="7078034" y="3172600"/>
            <a:ext cx="569369" cy="17755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
        <p:nvSpPr>
          <p:cNvPr id="76" name="Arrow: Right 75">
            <a:extLst>
              <a:ext uri="{FF2B5EF4-FFF2-40B4-BE49-F238E27FC236}">
                <a16:creationId xmlns:a16="http://schemas.microsoft.com/office/drawing/2014/main" id="{BA882DD3-E474-45CD-B404-69CBF622F0D0}"/>
              </a:ext>
              <a:ext uri="{C183D7F6-B498-43B3-948B-1728B52AA6E4}">
                <adec:decorative xmlns:adec="http://schemas.microsoft.com/office/drawing/2017/decorative" val="1"/>
              </a:ext>
            </a:extLst>
          </p:cNvPr>
          <p:cNvSpPr/>
          <p:nvPr/>
        </p:nvSpPr>
        <p:spPr>
          <a:xfrm rot="5400000" flipV="1">
            <a:off x="5541833" y="2693675"/>
            <a:ext cx="370955" cy="1443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
        <p:nvSpPr>
          <p:cNvPr id="77" name="Arrow: Right 76">
            <a:extLst>
              <a:ext uri="{FF2B5EF4-FFF2-40B4-BE49-F238E27FC236}">
                <a16:creationId xmlns:a16="http://schemas.microsoft.com/office/drawing/2014/main" id="{4FA70693-1B3C-4618-9A75-46A1B35DD9E0}"/>
              </a:ext>
              <a:ext uri="{C183D7F6-B498-43B3-948B-1728B52AA6E4}">
                <adec:decorative xmlns:adec="http://schemas.microsoft.com/office/drawing/2017/decorative" val="1"/>
              </a:ext>
            </a:extLst>
          </p:cNvPr>
          <p:cNvSpPr/>
          <p:nvPr/>
        </p:nvSpPr>
        <p:spPr>
          <a:xfrm rot="16200000" flipV="1">
            <a:off x="5366396" y="2682529"/>
            <a:ext cx="370955" cy="1443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grpSp>
        <p:nvGrpSpPr>
          <p:cNvPr id="78" name="Group 77" descr="Air pollution control strategies include legislation, regulation, and implementation, as well as compliance and enforcement. ">
            <a:extLst>
              <a:ext uri="{FF2B5EF4-FFF2-40B4-BE49-F238E27FC236}">
                <a16:creationId xmlns:a16="http://schemas.microsoft.com/office/drawing/2014/main" id="{FDA606EB-AD39-4274-8C50-B0D69E35B93A}"/>
              </a:ext>
            </a:extLst>
          </p:cNvPr>
          <p:cNvGrpSpPr/>
          <p:nvPr/>
        </p:nvGrpSpPr>
        <p:grpSpPr>
          <a:xfrm>
            <a:off x="7786660" y="2667938"/>
            <a:ext cx="2621902" cy="3734132"/>
            <a:chOff x="8527202" y="3034967"/>
            <a:chExt cx="2621902" cy="3734132"/>
          </a:xfrm>
        </p:grpSpPr>
        <p:sp>
          <p:nvSpPr>
            <p:cNvPr id="79" name="Rectangle 78">
              <a:extLst>
                <a:ext uri="{FF2B5EF4-FFF2-40B4-BE49-F238E27FC236}">
                  <a16:creationId xmlns:a16="http://schemas.microsoft.com/office/drawing/2014/main" id="{28CFF46A-DBF4-4CFA-8925-D79B87EF59BE}"/>
                </a:ext>
              </a:extLst>
            </p:cNvPr>
            <p:cNvSpPr/>
            <p:nvPr/>
          </p:nvSpPr>
          <p:spPr>
            <a:xfrm>
              <a:off x="8527202" y="3034967"/>
              <a:ext cx="2621902" cy="37341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fontAlgn="base">
                <a:spcBef>
                  <a:spcPct val="0"/>
                </a:spcBef>
                <a:spcAft>
                  <a:spcPct val="0"/>
                </a:spcAft>
                <a:defRPr/>
              </a:pPr>
              <a:r>
                <a:rPr lang="en-US" dirty="0">
                  <a:solidFill>
                    <a:prstClr val="white"/>
                  </a:solidFill>
                </a:rPr>
                <a:t>Air Pollution Control Strategies</a:t>
              </a:r>
            </a:p>
          </p:txBody>
        </p:sp>
        <p:grpSp>
          <p:nvGrpSpPr>
            <p:cNvPr id="80" name="Group 79">
              <a:extLst>
                <a:ext uri="{FF2B5EF4-FFF2-40B4-BE49-F238E27FC236}">
                  <a16:creationId xmlns:a16="http://schemas.microsoft.com/office/drawing/2014/main" id="{30776F9F-2A8B-4841-A8B7-233C90D9A3FB}"/>
                </a:ext>
              </a:extLst>
            </p:cNvPr>
            <p:cNvGrpSpPr/>
            <p:nvPr/>
          </p:nvGrpSpPr>
          <p:grpSpPr>
            <a:xfrm>
              <a:off x="8704563" y="3773236"/>
              <a:ext cx="2248466" cy="2840869"/>
              <a:chOff x="8704563" y="3773236"/>
              <a:chExt cx="2248466" cy="2840869"/>
            </a:xfrm>
          </p:grpSpPr>
          <p:sp>
            <p:nvSpPr>
              <p:cNvPr id="81" name="Rectangle 80">
                <a:extLst>
                  <a:ext uri="{FF2B5EF4-FFF2-40B4-BE49-F238E27FC236}">
                    <a16:creationId xmlns:a16="http://schemas.microsoft.com/office/drawing/2014/main" id="{6C803B97-A85A-41DE-A95A-3866A27808A3}"/>
                  </a:ext>
                </a:extLst>
              </p:cNvPr>
              <p:cNvSpPr/>
              <p:nvPr/>
            </p:nvSpPr>
            <p:spPr>
              <a:xfrm>
                <a:off x="8704563" y="3773236"/>
                <a:ext cx="2248466" cy="2840869"/>
              </a:xfrm>
              <a:prstGeom prst="rect">
                <a:avLst/>
              </a:prstGeom>
              <a:solidFill>
                <a:schemeClr val="bg1"/>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endParaRPr>
              </a:p>
            </p:txBody>
          </p:sp>
          <p:grpSp>
            <p:nvGrpSpPr>
              <p:cNvPr id="83" name="Group 82">
                <a:extLst>
                  <a:ext uri="{FF2B5EF4-FFF2-40B4-BE49-F238E27FC236}">
                    <a16:creationId xmlns:a16="http://schemas.microsoft.com/office/drawing/2014/main" id="{2CDB7298-5AF1-4495-B603-426E930C2986}"/>
                  </a:ext>
                </a:extLst>
              </p:cNvPr>
              <p:cNvGrpSpPr/>
              <p:nvPr/>
            </p:nvGrpSpPr>
            <p:grpSpPr>
              <a:xfrm>
                <a:off x="8923753" y="4159063"/>
                <a:ext cx="1828800" cy="2236887"/>
                <a:chOff x="8077200" y="4332186"/>
                <a:chExt cx="1828800" cy="2236887"/>
              </a:xfrm>
              <a:solidFill>
                <a:schemeClr val="bg1"/>
              </a:solidFill>
            </p:grpSpPr>
            <p:sp>
              <p:nvSpPr>
                <p:cNvPr id="84" name="Rectangle 83">
                  <a:extLst>
                    <a:ext uri="{FF2B5EF4-FFF2-40B4-BE49-F238E27FC236}">
                      <a16:creationId xmlns:a16="http://schemas.microsoft.com/office/drawing/2014/main" id="{A084B54C-AF0E-4934-92F1-91A55238FFF1}"/>
                    </a:ext>
                  </a:extLst>
                </p:cNvPr>
                <p:cNvSpPr/>
                <p:nvPr/>
              </p:nvSpPr>
              <p:spPr>
                <a:xfrm>
                  <a:off x="8077200" y="4332186"/>
                  <a:ext cx="1828800"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prstClr val="white"/>
                      </a:solidFill>
                    </a:rPr>
                    <a:t>Legislation, Regulation, and Implementation</a:t>
                  </a:r>
                </a:p>
              </p:txBody>
            </p:sp>
            <p:sp>
              <p:nvSpPr>
                <p:cNvPr id="85" name="Rectangle 84">
                  <a:extLst>
                    <a:ext uri="{FF2B5EF4-FFF2-40B4-BE49-F238E27FC236}">
                      <a16:creationId xmlns:a16="http://schemas.microsoft.com/office/drawing/2014/main" id="{8BF0D353-DF0D-4D18-9375-196D0EA6B7C2}"/>
                    </a:ext>
                  </a:extLst>
                </p:cNvPr>
                <p:cNvSpPr/>
                <p:nvPr/>
              </p:nvSpPr>
              <p:spPr>
                <a:xfrm>
                  <a:off x="8077200" y="5502273"/>
                  <a:ext cx="1828800"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prstClr val="white"/>
                      </a:solidFill>
                    </a:rPr>
                    <a:t>Compliance and Enforcement</a:t>
                  </a:r>
                </a:p>
              </p:txBody>
            </p:sp>
          </p:grpSp>
        </p:grpSp>
      </p:grpSp>
      <p:sp>
        <p:nvSpPr>
          <p:cNvPr id="173" name="Arc 172">
            <a:extLst>
              <a:ext uri="{FF2B5EF4-FFF2-40B4-BE49-F238E27FC236}">
                <a16:creationId xmlns:a16="http://schemas.microsoft.com/office/drawing/2014/main" id="{587AA896-D1AA-4C07-8A27-0C1862FD5A84}"/>
              </a:ext>
              <a:ext uri="{C183D7F6-B498-43B3-948B-1728B52AA6E4}">
                <adec:decorative xmlns:adec="http://schemas.microsoft.com/office/drawing/2017/decorative" val="1"/>
              </a:ext>
            </a:extLst>
          </p:cNvPr>
          <p:cNvSpPr/>
          <p:nvPr/>
        </p:nvSpPr>
        <p:spPr>
          <a:xfrm rot="16885510">
            <a:off x="1850674" y="2590084"/>
            <a:ext cx="5701620" cy="4537313"/>
          </a:xfrm>
          <a:prstGeom prst="arc">
            <a:avLst>
              <a:gd name="adj1" fmla="val 15960107"/>
              <a:gd name="adj2" fmla="val 20837593"/>
            </a:avLst>
          </a:prstGeom>
          <a:noFill/>
          <a:ln w="508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defRPr/>
            </a:pPr>
            <a:endParaRPr lang="en-US" dirty="0">
              <a:solidFill>
                <a:prstClr val="black"/>
              </a:solidFill>
              <a:latin typeface="Calibri"/>
            </a:endParaRPr>
          </a:p>
        </p:txBody>
      </p:sp>
      <p:grpSp>
        <p:nvGrpSpPr>
          <p:cNvPr id="8" name="Group 7">
            <a:extLst>
              <a:ext uri="{FF2B5EF4-FFF2-40B4-BE49-F238E27FC236}">
                <a16:creationId xmlns:a16="http://schemas.microsoft.com/office/drawing/2014/main" id="{BDA86A5C-2A18-6EA1-5E74-D694ACDEE2FD}"/>
              </a:ext>
              <a:ext uri="{C183D7F6-B498-43B3-948B-1728B52AA6E4}">
                <adec:decorative xmlns:adec="http://schemas.microsoft.com/office/drawing/2017/decorative" val="1"/>
              </a:ext>
            </a:extLst>
          </p:cNvPr>
          <p:cNvGrpSpPr/>
          <p:nvPr/>
        </p:nvGrpSpPr>
        <p:grpSpPr>
          <a:xfrm>
            <a:off x="2020641" y="2953257"/>
            <a:ext cx="3793917" cy="2897569"/>
            <a:chOff x="4065269" y="3032037"/>
            <a:chExt cx="3793917" cy="2897569"/>
          </a:xfrm>
        </p:grpSpPr>
        <p:sp>
          <p:nvSpPr>
            <p:cNvPr id="10" name="Oval 9">
              <a:extLst>
                <a:ext uri="{FF2B5EF4-FFF2-40B4-BE49-F238E27FC236}">
                  <a16:creationId xmlns:a16="http://schemas.microsoft.com/office/drawing/2014/main" id="{BA0EEEA0-CDA2-7A38-2E0B-D71479FAE93C}"/>
                </a:ext>
              </a:extLst>
            </p:cNvPr>
            <p:cNvSpPr/>
            <p:nvPr/>
          </p:nvSpPr>
          <p:spPr>
            <a:xfrm>
              <a:off x="4065269" y="3032037"/>
              <a:ext cx="3793917" cy="28975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
          <p:nvSpPr>
            <p:cNvPr id="13" name="Oval 12">
              <a:extLst>
                <a:ext uri="{FF2B5EF4-FFF2-40B4-BE49-F238E27FC236}">
                  <a16:creationId xmlns:a16="http://schemas.microsoft.com/office/drawing/2014/main" id="{B1A81823-B90A-73A2-6492-011A586AAAFD}"/>
                </a:ext>
              </a:extLst>
            </p:cNvPr>
            <p:cNvSpPr/>
            <p:nvPr/>
          </p:nvSpPr>
          <p:spPr>
            <a:xfrm>
              <a:off x="5949851" y="4183865"/>
              <a:ext cx="1588515" cy="141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700" dirty="0">
                  <a:solidFill>
                    <a:schemeClr val="tx1"/>
                  </a:solidFill>
                </a:rPr>
                <a:t>Air Quality Modeling</a:t>
              </a:r>
              <a:endParaRPr lang="en-US" dirty="0">
                <a:solidFill>
                  <a:schemeClr val="tx1"/>
                </a:solidFill>
              </a:endParaRPr>
            </a:p>
          </p:txBody>
        </p:sp>
      </p:grpSp>
      <p:sp>
        <p:nvSpPr>
          <p:cNvPr id="3" name="TextBox 2">
            <a:extLst>
              <a:ext uri="{FF2B5EF4-FFF2-40B4-BE49-F238E27FC236}">
                <a16:creationId xmlns:a16="http://schemas.microsoft.com/office/drawing/2014/main" id="{9FCBD4A0-CF0A-2B64-0068-F9281BB145B9}"/>
              </a:ext>
            </a:extLst>
          </p:cNvPr>
          <p:cNvSpPr txBox="1"/>
          <p:nvPr/>
        </p:nvSpPr>
        <p:spPr>
          <a:xfrm>
            <a:off x="4578975" y="999671"/>
            <a:ext cx="3069949" cy="369332"/>
          </a:xfrm>
          <a:prstGeom prst="rect">
            <a:avLst/>
          </a:prstGeom>
          <a:noFill/>
        </p:spPr>
        <p:txBody>
          <a:bodyPr wrap="square" rtlCol="0">
            <a:spAutoFit/>
          </a:bodyPr>
          <a:lstStyle/>
          <a:p>
            <a:r>
              <a:rPr lang="en-US" dirty="0"/>
              <a:t>Public Participation</a:t>
            </a:r>
          </a:p>
        </p:txBody>
      </p:sp>
    </p:spTree>
    <p:extLst>
      <p:ext uri="{BB962C8B-B14F-4D97-AF65-F5344CB8AC3E}">
        <p14:creationId xmlns:p14="http://schemas.microsoft.com/office/powerpoint/2010/main" val="347273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CA90-0301-4CAE-B317-985EAF698DD3}"/>
              </a:ext>
            </a:extLst>
          </p:cNvPr>
          <p:cNvSpPr>
            <a:spLocks noGrp="1"/>
          </p:cNvSpPr>
          <p:nvPr>
            <p:ph type="title"/>
          </p:nvPr>
        </p:nvSpPr>
        <p:spPr/>
        <p:txBody>
          <a:bodyPr/>
          <a:lstStyle/>
          <a:p>
            <a:r>
              <a:rPr lang="en-US" dirty="0"/>
              <a:t>Air Quality Management Plan (AQMP)</a:t>
            </a:r>
          </a:p>
        </p:txBody>
      </p:sp>
      <p:sp>
        <p:nvSpPr>
          <p:cNvPr id="3" name="Content Placeholder 2">
            <a:extLst>
              <a:ext uri="{FF2B5EF4-FFF2-40B4-BE49-F238E27FC236}">
                <a16:creationId xmlns:a16="http://schemas.microsoft.com/office/drawing/2014/main" id="{3A739378-5F15-463F-8B6B-0F32027DDFE0}"/>
              </a:ext>
            </a:extLst>
          </p:cNvPr>
          <p:cNvSpPr>
            <a:spLocks noGrp="1"/>
          </p:cNvSpPr>
          <p:nvPr>
            <p:ph idx="1"/>
          </p:nvPr>
        </p:nvSpPr>
        <p:spPr/>
        <p:txBody>
          <a:bodyPr>
            <a:normAutofit/>
          </a:bodyPr>
          <a:lstStyle/>
          <a:p>
            <a:r>
              <a:rPr lang="en-US" sz="2400" dirty="0"/>
              <a:t>Comprehensive document describing:</a:t>
            </a:r>
          </a:p>
          <a:p>
            <a:pPr lvl="1"/>
            <a:r>
              <a:rPr lang="en-US" sz="2000" dirty="0"/>
              <a:t>Motivations for air quality management</a:t>
            </a:r>
          </a:p>
          <a:p>
            <a:pPr lvl="1"/>
            <a:r>
              <a:rPr lang="en-US" sz="2000" dirty="0"/>
              <a:t>Qualitative and quantitative findings on the impacts of air pollution</a:t>
            </a:r>
          </a:p>
          <a:p>
            <a:pPr lvl="1"/>
            <a:r>
              <a:rPr lang="en-US" sz="2000" dirty="0"/>
              <a:t>Targeted actions and a path forward for mitigating sources of air pollution</a:t>
            </a:r>
          </a:p>
          <a:p>
            <a:pPr lvl="1"/>
            <a:r>
              <a:rPr lang="en-US" sz="2000" dirty="0"/>
              <a:t>Blueprint for action to attract additional donor support to implement the AQMP</a:t>
            </a:r>
          </a:p>
        </p:txBody>
      </p:sp>
    </p:spTree>
    <p:extLst>
      <p:ext uri="{BB962C8B-B14F-4D97-AF65-F5344CB8AC3E}">
        <p14:creationId xmlns:p14="http://schemas.microsoft.com/office/powerpoint/2010/main" val="142731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DC22-F9D9-4AE6-9B4E-4BF9AD61355E}"/>
              </a:ext>
            </a:extLst>
          </p:cNvPr>
          <p:cNvSpPr>
            <a:spLocks noGrp="1"/>
          </p:cNvSpPr>
          <p:nvPr>
            <p:ph type="title"/>
          </p:nvPr>
        </p:nvSpPr>
        <p:spPr/>
        <p:txBody>
          <a:bodyPr/>
          <a:lstStyle/>
          <a:p>
            <a:r>
              <a:rPr lang="en-US" dirty="0"/>
              <a:t>AQMP Development</a:t>
            </a:r>
          </a:p>
        </p:txBody>
      </p:sp>
      <p:graphicFrame>
        <p:nvGraphicFramePr>
          <p:cNvPr id="4" name="Content Placeholder 3" descr="Different steps of AQMP development, starting from the review and update of emissions and ambient standards, to the establishing goals, and developing a detailed implementation plan. ">
            <a:extLst>
              <a:ext uri="{FF2B5EF4-FFF2-40B4-BE49-F238E27FC236}">
                <a16:creationId xmlns:a16="http://schemas.microsoft.com/office/drawing/2014/main" id="{898C3B7D-E186-D944-5A50-630B3D70CCBF}"/>
              </a:ext>
            </a:extLst>
          </p:cNvPr>
          <p:cNvGraphicFramePr>
            <a:graphicFrameLocks noGrp="1"/>
          </p:cNvGraphicFramePr>
          <p:nvPr>
            <p:ph idx="1"/>
            <p:extLst>
              <p:ext uri="{D42A27DB-BD31-4B8C-83A1-F6EECF244321}">
                <p14:modId xmlns:p14="http://schemas.microsoft.com/office/powerpoint/2010/main" val="240971656"/>
              </p:ext>
            </p:extLst>
          </p:nvPr>
        </p:nvGraphicFramePr>
        <p:xfrm>
          <a:off x="677334" y="1727453"/>
          <a:ext cx="9958582"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7972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panose="020F0502020204030204" pitchFamily="34" charset="0"/>
              </a:rPr>
              <a:t>AQMP Framework</a:t>
            </a:r>
          </a:p>
        </p:txBody>
      </p:sp>
      <p:sp>
        <p:nvSpPr>
          <p:cNvPr id="4" name="Rectangle 3">
            <a:extLst>
              <a:ext uri="{FF2B5EF4-FFF2-40B4-BE49-F238E27FC236}">
                <a16:creationId xmlns:a16="http://schemas.microsoft.com/office/drawing/2014/main" id="{97536776-49F9-4E3C-8FD9-B054B1CE0D1A}"/>
              </a:ext>
            </a:extLst>
          </p:cNvPr>
          <p:cNvSpPr/>
          <p:nvPr/>
        </p:nvSpPr>
        <p:spPr bwMode="auto">
          <a:xfrm>
            <a:off x="3473743" y="1455821"/>
            <a:ext cx="6447237" cy="685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400" dirty="0">
                <a:solidFill>
                  <a:schemeClr val="bg1"/>
                </a:solidFill>
                <a:cs typeface="Calibri" panose="020F0502020204030204" pitchFamily="34" charset="0"/>
              </a:rPr>
              <a:t>Goal</a:t>
            </a:r>
          </a:p>
        </p:txBody>
      </p:sp>
      <p:sp>
        <p:nvSpPr>
          <p:cNvPr id="7" name="TextBox 6">
            <a:extLst>
              <a:ext uri="{FF2B5EF4-FFF2-40B4-BE49-F238E27FC236}">
                <a16:creationId xmlns:a16="http://schemas.microsoft.com/office/drawing/2014/main" id="{CFA89E08-2C95-4B7E-A35B-3646E8519EC8}"/>
              </a:ext>
            </a:extLst>
          </p:cNvPr>
          <p:cNvSpPr txBox="1"/>
          <p:nvPr/>
        </p:nvSpPr>
        <p:spPr>
          <a:xfrm>
            <a:off x="2400574" y="3742069"/>
            <a:ext cx="2417885" cy="369332"/>
          </a:xfrm>
          <a:prstGeom prst="rect">
            <a:avLst/>
          </a:prstGeom>
          <a:noFill/>
        </p:spPr>
        <p:txBody>
          <a:bodyPr wrap="square" rtlCol="0">
            <a:spAutoFit/>
          </a:bodyPr>
          <a:lstStyle/>
          <a:p>
            <a:pPr algn="ctr"/>
            <a:r>
              <a:rPr lang="en-US" dirty="0">
                <a:cs typeface="Calibri" panose="020F0502020204030204" pitchFamily="34" charset="0"/>
              </a:rPr>
              <a:t>Implementation Plan</a:t>
            </a:r>
          </a:p>
        </p:txBody>
      </p:sp>
      <p:sp>
        <p:nvSpPr>
          <p:cNvPr id="12" name="TextBox 11">
            <a:extLst>
              <a:ext uri="{FF2B5EF4-FFF2-40B4-BE49-F238E27FC236}">
                <a16:creationId xmlns:a16="http://schemas.microsoft.com/office/drawing/2014/main" id="{0970BA1C-E4D2-4928-B2F3-7DC583042CAD}"/>
              </a:ext>
            </a:extLst>
          </p:cNvPr>
          <p:cNvSpPr txBox="1"/>
          <p:nvPr/>
        </p:nvSpPr>
        <p:spPr>
          <a:xfrm>
            <a:off x="2751272" y="5690684"/>
            <a:ext cx="2327822" cy="646331"/>
          </a:xfrm>
          <a:prstGeom prst="rect">
            <a:avLst/>
          </a:prstGeom>
          <a:noFill/>
        </p:spPr>
        <p:txBody>
          <a:bodyPr wrap="square" rtlCol="0" anchor="ctr">
            <a:spAutoFit/>
          </a:bodyPr>
          <a:lstStyle/>
          <a:p>
            <a:pPr algn="ctr"/>
            <a:r>
              <a:rPr lang="en-US" dirty="0">
                <a:cs typeface="Calibri" panose="020F0502020204030204" pitchFamily="34" charset="0"/>
              </a:rPr>
              <a:t>Monitoring and Evaluation</a:t>
            </a:r>
          </a:p>
        </p:txBody>
      </p:sp>
      <p:grpSp>
        <p:nvGrpSpPr>
          <p:cNvPr id="27" name="Group 26">
            <a:extLst>
              <a:ext uri="{FF2B5EF4-FFF2-40B4-BE49-F238E27FC236}">
                <a16:creationId xmlns:a16="http://schemas.microsoft.com/office/drawing/2014/main" id="{D6124FB9-C448-4889-A915-8E7F1FD93A05}"/>
              </a:ext>
              <a:ext uri="{C183D7F6-B498-43B3-948B-1728B52AA6E4}">
                <adec:decorative xmlns:adec="http://schemas.microsoft.com/office/drawing/2017/decorative" val="1"/>
              </a:ext>
            </a:extLst>
          </p:cNvPr>
          <p:cNvGrpSpPr/>
          <p:nvPr/>
        </p:nvGrpSpPr>
        <p:grpSpPr>
          <a:xfrm>
            <a:off x="5087382" y="2549320"/>
            <a:ext cx="3420208" cy="2546516"/>
            <a:chOff x="2362200" y="2200971"/>
            <a:chExt cx="3420208" cy="2546516"/>
          </a:xfrm>
        </p:grpSpPr>
        <p:sp>
          <p:nvSpPr>
            <p:cNvPr id="5" name="Rectangle 4" descr="Components of an implementation plan for the AQMP, consisting of activities, mandatory responsibilities, participatory responsibilities, timeframes, and indicators. ">
              <a:extLst>
                <a:ext uri="{FF2B5EF4-FFF2-40B4-BE49-F238E27FC236}">
                  <a16:creationId xmlns:a16="http://schemas.microsoft.com/office/drawing/2014/main" id="{621A0B04-BB30-40D5-8067-891FB5BFF0A4}"/>
                </a:ext>
              </a:extLst>
            </p:cNvPr>
            <p:cNvSpPr/>
            <p:nvPr/>
          </p:nvSpPr>
          <p:spPr bwMode="auto">
            <a:xfrm>
              <a:off x="3176448" y="2272721"/>
              <a:ext cx="1791710" cy="57867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schemeClr val="bg1"/>
                  </a:solidFill>
                  <a:cs typeface="Calibri" panose="020F0502020204030204" pitchFamily="34" charset="0"/>
                </a:rPr>
                <a:t>Objective</a:t>
              </a:r>
            </a:p>
          </p:txBody>
        </p:sp>
        <p:sp>
          <p:nvSpPr>
            <p:cNvPr id="8" name="Rectangle 7">
              <a:extLst>
                <a:ext uri="{FF2B5EF4-FFF2-40B4-BE49-F238E27FC236}">
                  <a16:creationId xmlns:a16="http://schemas.microsoft.com/office/drawing/2014/main" id="{7C08CB11-76B3-45B9-BE54-9A0779054A41}"/>
                </a:ext>
              </a:extLst>
            </p:cNvPr>
            <p:cNvSpPr/>
            <p:nvPr/>
          </p:nvSpPr>
          <p:spPr bwMode="auto">
            <a:xfrm>
              <a:off x="2453449" y="2903038"/>
              <a:ext cx="1600200" cy="556212"/>
            </a:xfrm>
            <a:prstGeom prst="rect">
              <a:avLst/>
            </a:prstGeom>
            <a:solidFill>
              <a:schemeClr val="accent1">
                <a:lumMod val="20000"/>
                <a:lumOff val="80000"/>
              </a:schemeClr>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a:cs typeface="Calibri" panose="020F0502020204030204" pitchFamily="34" charset="0"/>
                </a:rPr>
                <a:t>Activities</a:t>
              </a:r>
            </a:p>
          </p:txBody>
        </p:sp>
        <p:sp>
          <p:nvSpPr>
            <p:cNvPr id="10" name="Rectangle 9">
              <a:extLst>
                <a:ext uri="{FF2B5EF4-FFF2-40B4-BE49-F238E27FC236}">
                  <a16:creationId xmlns:a16="http://schemas.microsoft.com/office/drawing/2014/main" id="{A34F13E0-3962-4E70-9E03-D61BDE9A0718}"/>
                </a:ext>
              </a:extLst>
            </p:cNvPr>
            <p:cNvSpPr/>
            <p:nvPr/>
          </p:nvSpPr>
          <p:spPr bwMode="auto">
            <a:xfrm>
              <a:off x="4130242" y="2898306"/>
              <a:ext cx="1600200" cy="559301"/>
            </a:xfrm>
            <a:prstGeom prst="rect">
              <a:avLst/>
            </a:prstGeom>
            <a:solidFill>
              <a:schemeClr val="accent1">
                <a:lumMod val="20000"/>
                <a:lumOff val="80000"/>
              </a:schemeClr>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a:cs typeface="Calibri" panose="020F0502020204030204" pitchFamily="34" charset="0"/>
                </a:rPr>
                <a:t>Mandatory Responsibilities</a:t>
              </a:r>
            </a:p>
          </p:txBody>
        </p:sp>
        <p:sp>
          <p:nvSpPr>
            <p:cNvPr id="15" name="Rectangle 14">
              <a:extLst>
                <a:ext uri="{FF2B5EF4-FFF2-40B4-BE49-F238E27FC236}">
                  <a16:creationId xmlns:a16="http://schemas.microsoft.com/office/drawing/2014/main" id="{04B15EA6-28C1-4066-AEC6-E2176E555DB4}"/>
                </a:ext>
              </a:extLst>
            </p:cNvPr>
            <p:cNvSpPr/>
            <p:nvPr/>
          </p:nvSpPr>
          <p:spPr bwMode="auto">
            <a:xfrm>
              <a:off x="2453447" y="3505034"/>
              <a:ext cx="1600199" cy="556212"/>
            </a:xfrm>
            <a:prstGeom prst="rect">
              <a:avLst/>
            </a:prstGeom>
            <a:solidFill>
              <a:schemeClr val="accent1">
                <a:lumMod val="20000"/>
                <a:lumOff val="80000"/>
              </a:schemeClr>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a:cs typeface="Calibri" panose="020F0502020204030204" pitchFamily="34" charset="0"/>
                </a:rPr>
                <a:t>Participatory Responsibilities</a:t>
              </a:r>
            </a:p>
          </p:txBody>
        </p:sp>
        <p:sp>
          <p:nvSpPr>
            <p:cNvPr id="16" name="Rectangle 15">
              <a:extLst>
                <a:ext uri="{FF2B5EF4-FFF2-40B4-BE49-F238E27FC236}">
                  <a16:creationId xmlns:a16="http://schemas.microsoft.com/office/drawing/2014/main" id="{A11B5CD0-B670-40F6-A247-FAFB6889476A}"/>
                </a:ext>
              </a:extLst>
            </p:cNvPr>
            <p:cNvSpPr/>
            <p:nvPr/>
          </p:nvSpPr>
          <p:spPr bwMode="auto">
            <a:xfrm>
              <a:off x="4124380" y="3515495"/>
              <a:ext cx="1600200" cy="553123"/>
            </a:xfrm>
            <a:prstGeom prst="rect">
              <a:avLst/>
            </a:prstGeom>
            <a:solidFill>
              <a:schemeClr val="accent1">
                <a:lumMod val="20000"/>
                <a:lumOff val="80000"/>
              </a:schemeClr>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a:cs typeface="Calibri" panose="020F0502020204030204" pitchFamily="34" charset="0"/>
                </a:rPr>
                <a:t>Timeframes</a:t>
              </a:r>
            </a:p>
          </p:txBody>
        </p:sp>
        <p:sp>
          <p:nvSpPr>
            <p:cNvPr id="17" name="Rectangle 16">
              <a:extLst>
                <a:ext uri="{FF2B5EF4-FFF2-40B4-BE49-F238E27FC236}">
                  <a16:creationId xmlns:a16="http://schemas.microsoft.com/office/drawing/2014/main" id="{0A5555A2-C95F-4F87-8615-B9767B4D9AEA}"/>
                </a:ext>
              </a:extLst>
            </p:cNvPr>
            <p:cNvSpPr/>
            <p:nvPr/>
          </p:nvSpPr>
          <p:spPr bwMode="auto">
            <a:xfrm>
              <a:off x="3272204" y="4115823"/>
              <a:ext cx="1600199" cy="560972"/>
            </a:xfrm>
            <a:prstGeom prst="rect">
              <a:avLst/>
            </a:prstGeom>
            <a:solidFill>
              <a:schemeClr val="accent1">
                <a:lumMod val="20000"/>
                <a:lumOff val="80000"/>
              </a:schemeClr>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a:cs typeface="Calibri" panose="020F0502020204030204" pitchFamily="34" charset="0"/>
                </a:rPr>
                <a:t>Indicators</a:t>
              </a:r>
            </a:p>
          </p:txBody>
        </p:sp>
        <p:sp>
          <p:nvSpPr>
            <p:cNvPr id="24" name="Rectangle 23">
              <a:extLst>
                <a:ext uri="{FF2B5EF4-FFF2-40B4-BE49-F238E27FC236}">
                  <a16:creationId xmlns:a16="http://schemas.microsoft.com/office/drawing/2014/main" id="{8BDB75D2-99AD-47D5-9466-AEF5591C8FAC}"/>
                </a:ext>
              </a:extLst>
            </p:cNvPr>
            <p:cNvSpPr/>
            <p:nvPr/>
          </p:nvSpPr>
          <p:spPr bwMode="auto">
            <a:xfrm>
              <a:off x="2362200" y="2200971"/>
              <a:ext cx="3420208" cy="254651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cs typeface="Calibri" panose="020F0502020204030204" pitchFamily="34" charset="0"/>
              </a:endParaRPr>
            </a:p>
          </p:txBody>
        </p:sp>
      </p:grpSp>
      <p:sp>
        <p:nvSpPr>
          <p:cNvPr id="33" name="Rectangle 32">
            <a:extLst>
              <a:ext uri="{FF2B5EF4-FFF2-40B4-BE49-F238E27FC236}">
                <a16:creationId xmlns:a16="http://schemas.microsoft.com/office/drawing/2014/main" id="{BAC4FE49-7A25-4D31-A8D6-DE75C44A7ECD}"/>
              </a:ext>
            </a:extLst>
          </p:cNvPr>
          <p:cNvSpPr/>
          <p:nvPr/>
        </p:nvSpPr>
        <p:spPr bwMode="auto">
          <a:xfrm>
            <a:off x="5192062" y="5452170"/>
            <a:ext cx="1600200" cy="556212"/>
          </a:xfrm>
          <a:prstGeom prst="rect">
            <a:avLst/>
          </a:prstGeom>
          <a:solidFill>
            <a:schemeClr val="accent1">
              <a:lumMod val="20000"/>
              <a:lumOff val="80000"/>
            </a:schemeClr>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a:cs typeface="Calibri" panose="020F0502020204030204" pitchFamily="34" charset="0"/>
              </a:rPr>
              <a:t>Gather Data</a:t>
            </a:r>
          </a:p>
        </p:txBody>
      </p:sp>
      <p:sp>
        <p:nvSpPr>
          <p:cNvPr id="34" name="Rectangle 33">
            <a:extLst>
              <a:ext uri="{FF2B5EF4-FFF2-40B4-BE49-F238E27FC236}">
                <a16:creationId xmlns:a16="http://schemas.microsoft.com/office/drawing/2014/main" id="{7FC32FFE-08A6-4061-9FEB-C4B8C9E5AA40}"/>
              </a:ext>
            </a:extLst>
          </p:cNvPr>
          <p:cNvSpPr/>
          <p:nvPr/>
        </p:nvSpPr>
        <p:spPr bwMode="auto">
          <a:xfrm>
            <a:off x="6851273" y="5452170"/>
            <a:ext cx="1600200" cy="556212"/>
          </a:xfrm>
          <a:prstGeom prst="rect">
            <a:avLst/>
          </a:prstGeom>
          <a:solidFill>
            <a:schemeClr val="accent1">
              <a:lumMod val="20000"/>
              <a:lumOff val="80000"/>
            </a:schemeClr>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a:cs typeface="Calibri" panose="020F0502020204030204" pitchFamily="34" charset="0"/>
              </a:rPr>
              <a:t>Assess Situation</a:t>
            </a:r>
          </a:p>
        </p:txBody>
      </p:sp>
      <p:sp>
        <p:nvSpPr>
          <p:cNvPr id="35" name="Rectangle 34">
            <a:extLst>
              <a:ext uri="{FF2B5EF4-FFF2-40B4-BE49-F238E27FC236}">
                <a16:creationId xmlns:a16="http://schemas.microsoft.com/office/drawing/2014/main" id="{C12705C6-EE96-4126-A633-50168964420B}"/>
              </a:ext>
            </a:extLst>
          </p:cNvPr>
          <p:cNvSpPr/>
          <p:nvPr/>
        </p:nvSpPr>
        <p:spPr bwMode="auto">
          <a:xfrm>
            <a:off x="6018619" y="6054191"/>
            <a:ext cx="1600200" cy="556212"/>
          </a:xfrm>
          <a:prstGeom prst="rect">
            <a:avLst/>
          </a:prstGeom>
          <a:solidFill>
            <a:schemeClr val="accent1">
              <a:lumMod val="20000"/>
              <a:lumOff val="80000"/>
            </a:schemeClr>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600" dirty="0">
                <a:cs typeface="Calibri" panose="020F0502020204030204" pitchFamily="34" charset="0"/>
              </a:rPr>
              <a:t>Conduct Analysis</a:t>
            </a:r>
          </a:p>
        </p:txBody>
      </p:sp>
      <p:sp>
        <p:nvSpPr>
          <p:cNvPr id="36" name="Rectangle 35" descr="Components of monitoring and evaluation in an AQMP framework, including gathering data, assessing the situation, and conducting analysis. ">
            <a:extLst>
              <a:ext uri="{FF2B5EF4-FFF2-40B4-BE49-F238E27FC236}">
                <a16:creationId xmlns:a16="http://schemas.microsoft.com/office/drawing/2014/main" id="{CDF4DFDD-4851-4FA4-97D4-26236AE8EFAA}"/>
              </a:ext>
            </a:extLst>
          </p:cNvPr>
          <p:cNvSpPr/>
          <p:nvPr/>
        </p:nvSpPr>
        <p:spPr bwMode="auto">
          <a:xfrm>
            <a:off x="5116750" y="5384801"/>
            <a:ext cx="3417734" cy="129213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600" dirty="0">
              <a:cs typeface="Calibri" panose="020F0502020204030204" pitchFamily="34" charset="0"/>
            </a:endParaRPr>
          </a:p>
        </p:txBody>
      </p:sp>
      <p:sp>
        <p:nvSpPr>
          <p:cNvPr id="11" name="Arrow: Down 10">
            <a:extLst>
              <a:ext uri="{FF2B5EF4-FFF2-40B4-BE49-F238E27FC236}">
                <a16:creationId xmlns:a16="http://schemas.microsoft.com/office/drawing/2014/main" id="{9408F5DE-C6E2-BF27-6A17-E3B0AE92E96F}"/>
              </a:ext>
              <a:ext uri="{C183D7F6-B498-43B3-948B-1728B52AA6E4}">
                <adec:decorative xmlns:adec="http://schemas.microsoft.com/office/drawing/2017/decorative" val="1"/>
              </a:ext>
            </a:extLst>
          </p:cNvPr>
          <p:cNvSpPr/>
          <p:nvPr/>
        </p:nvSpPr>
        <p:spPr>
          <a:xfrm>
            <a:off x="6684611" y="2208275"/>
            <a:ext cx="268215" cy="340330"/>
          </a:xfrm>
          <a:prstGeom prst="down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634BD4A0-6F3C-A318-461E-47AD4FFEB649}"/>
              </a:ext>
              <a:ext uri="{C183D7F6-B498-43B3-948B-1728B52AA6E4}">
                <adec:decorative xmlns:adec="http://schemas.microsoft.com/office/drawing/2017/decorative" val="1"/>
              </a:ext>
            </a:extLst>
          </p:cNvPr>
          <p:cNvSpPr/>
          <p:nvPr/>
        </p:nvSpPr>
        <p:spPr>
          <a:xfrm>
            <a:off x="6702541" y="5117316"/>
            <a:ext cx="268215" cy="340330"/>
          </a:xfrm>
          <a:prstGeom prst="down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37683"/>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3505</TotalTime>
  <Words>2331</Words>
  <Application>Microsoft Office PowerPoint</Application>
  <PresentationFormat>Widescreen</PresentationFormat>
  <Paragraphs>363</Paragraphs>
  <Slides>25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Narrow</vt:lpstr>
      <vt:lpstr>Calibri</vt:lpstr>
      <vt:lpstr>Times New Roman</vt:lpstr>
      <vt:lpstr>Trebuchet MS</vt:lpstr>
      <vt:lpstr>Tw Cen MT</vt:lpstr>
      <vt:lpstr>Wingdings 3</vt:lpstr>
      <vt:lpstr>Facet</vt:lpstr>
      <vt:lpstr>DELETE THIS SLIDE PRIOR TO PRESENTATION</vt:lpstr>
      <vt:lpstr>Introduction to  Air Quality Management</vt:lpstr>
      <vt:lpstr>Overview</vt:lpstr>
      <vt:lpstr>Section 1: Air Quality Management Planning</vt:lpstr>
      <vt:lpstr>Megacities Framework: Integrated Air Quality Model</vt:lpstr>
      <vt:lpstr>Air Quality Management Planning</vt:lpstr>
      <vt:lpstr>Air Quality Management Plan (AQMP)</vt:lpstr>
      <vt:lpstr>AQMP Development</vt:lpstr>
      <vt:lpstr>AQMP Framework</vt:lpstr>
      <vt:lpstr>AQMP Best Practices</vt:lpstr>
      <vt:lpstr>Key Messages</vt:lpstr>
      <vt:lpstr>Section 2: Legislation and Regulations</vt:lpstr>
      <vt:lpstr>Laws and Regulation Development</vt:lpstr>
      <vt:lpstr>Example: US National Ambient Air Quality Standards (NAAQS)</vt:lpstr>
      <vt:lpstr>[YOUR COUNTRY] Air Quality Standards</vt:lpstr>
      <vt:lpstr>[YOUR CITY] Air Quality Standards</vt:lpstr>
      <vt:lpstr>WHO International Air Quality Guidelines (2021)</vt:lpstr>
      <vt:lpstr>[YOUR CITY] Major Environmental Policies</vt:lpstr>
      <vt:lpstr>[YOUR CITY]: Milestones of AQM</vt:lpstr>
      <vt:lpstr>Importance of Regional and Intergovernmental Cooperation</vt:lpstr>
      <vt:lpstr>Section 3: Mitigation Options</vt:lpstr>
      <vt:lpstr>Mitigation Option Examples</vt:lpstr>
      <vt:lpstr>Mitigation Options Examples, continued</vt:lpstr>
      <vt:lpstr>Mitigation Options Examples, continued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Management</dc:title>
  <dc:creator>Mei Collins</dc:creator>
  <cp:lastModifiedBy>Mei Collins</cp:lastModifiedBy>
  <cp:revision>132</cp:revision>
  <dcterms:created xsi:type="dcterms:W3CDTF">2022-07-14T14:45:58Z</dcterms:created>
  <dcterms:modified xsi:type="dcterms:W3CDTF">2023-07-18T16:48:37Z</dcterms:modified>
</cp:coreProperties>
</file>