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111" r:id="rId2"/>
    <p:sldId id="268" r:id="rId3"/>
    <p:sldId id="257" r:id="rId4"/>
    <p:sldId id="1096" r:id="rId5"/>
    <p:sldId id="1107" r:id="rId6"/>
    <p:sldId id="1098" r:id="rId7"/>
    <p:sldId id="1099" r:id="rId8"/>
    <p:sldId id="389" r:id="rId9"/>
    <p:sldId id="1108" r:id="rId10"/>
    <p:sldId id="1101" r:id="rId11"/>
    <p:sldId id="1102" r:id="rId12"/>
    <p:sldId id="1103" r:id="rId13"/>
    <p:sldId id="1104" r:id="rId14"/>
    <p:sldId id="1105" r:id="rId15"/>
    <p:sldId id="1106" r:id="rId16"/>
    <p:sldId id="1109" r:id="rId17"/>
    <p:sldId id="1080" r:id="rId18"/>
    <p:sldId id="274" r:id="rId19"/>
    <p:sldId id="306" r:id="rId20"/>
    <p:sldId id="1083" r:id="rId21"/>
    <p:sldId id="387" r:id="rId22"/>
    <p:sldId id="1082" r:id="rId23"/>
    <p:sldId id="11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31E59DB-2796-421A-83DB-04466FC5F71D}">
          <p14:sldIdLst>
            <p14:sldId id="1111"/>
            <p14:sldId id="268"/>
            <p14:sldId id="257"/>
            <p14:sldId id="1096"/>
          </p14:sldIdLst>
        </p14:section>
        <p14:section name="Air Quality Monitoring" id="{00738EEE-4491-4847-9048-EE803DD8E9A6}">
          <p14:sldIdLst>
            <p14:sldId id="1107"/>
            <p14:sldId id="1098"/>
            <p14:sldId id="1099"/>
            <p14:sldId id="389"/>
          </p14:sldIdLst>
        </p14:section>
        <p14:section name="Air Quality Modeling" id="{E1CAA0BF-A161-410F-A26E-F675F507AB2A}">
          <p14:sldIdLst>
            <p14:sldId id="1108"/>
            <p14:sldId id="1101"/>
            <p14:sldId id="1102"/>
            <p14:sldId id="1103"/>
            <p14:sldId id="1104"/>
            <p14:sldId id="1105"/>
            <p14:sldId id="1106"/>
          </p14:sldIdLst>
        </p14:section>
        <p14:section name="Baseline Assessment" id="{DEF8311C-45FC-4D93-89D4-D3AB0854BDDE}">
          <p14:sldIdLst>
            <p14:sldId id="1109"/>
            <p14:sldId id="1080"/>
            <p14:sldId id="274"/>
            <p14:sldId id="306"/>
            <p14:sldId id="1083"/>
            <p14:sldId id="387"/>
            <p14:sldId id="1082"/>
            <p14:sldId id="11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C2450-3E96-7BF9-E1DA-59758CCBE3FE}" name="Mei Collins" initials="MC" userId="S::mcollins@indecon.com::f58710cf-9b7c-4342-a50c-dd3de50b0186" providerId="AD"/>
  <p188:author id="{6AFED87A-68C5-CB3F-1B79-F1495ABC4C87}" name="Mei Collins" initials="MC" userId="S::MCollins@indecon.com::f58710cf-9b7c-4342-a50c-dd3de50b0186" providerId="AD"/>
  <p188:author id="{08F5C79A-3BBF-0E85-C035-FEB9047DE7F6}" name="Stefani Penn" initials="SP" userId="Stefani Penn" providerId="None"/>
  <p188:author id="{21F3C5BD-ACE7-65C4-C01A-5A0E4E1A361F}" name="Landis, Elizabeth" initials="LE" userId="S::landis.elizabeth_epa.gov#ext#@indecon.com::f25b3125-03f0-4050-8071-b7a6fea9cfd6" providerId="AD"/>
  <p188:author id="{B1BDFADB-5D17-F317-B4D5-BDD3D2CF3FB8}" name="Henry Roman" initials="HR" userId="S::hroman@indecon.com::28722cf9-7dac-4dc0-9220-e312c8ae96a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1" autoAdjust="0"/>
    <p:restoredTop sz="65208" autoAdjust="0"/>
  </p:normalViewPr>
  <p:slideViewPr>
    <p:cSldViewPr snapToGrid="0">
      <p:cViewPr varScale="1">
        <p:scale>
          <a:sx n="38" d="100"/>
          <a:sy n="38" d="100"/>
        </p:scale>
        <p:origin x="1576" y="40"/>
      </p:cViewPr>
      <p:guideLst/>
    </p:cSldViewPr>
  </p:slideViewPr>
  <p:outlineViewPr>
    <p:cViewPr>
      <p:scale>
        <a:sx n="33" d="100"/>
        <a:sy n="33" d="100"/>
      </p:scale>
      <p:origin x="0" y="-75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 Penn" userId="9b956f7d-0477-4013-81cd-17ea40c6cdf9" providerId="ADAL" clId="{03EB2099-4261-4DA3-8AD8-88A2BB616269}"/>
    <pc:docChg chg="modSld">
      <pc:chgData name="Stefani Penn" userId="9b956f7d-0477-4013-81cd-17ea40c6cdf9" providerId="ADAL" clId="{03EB2099-4261-4DA3-8AD8-88A2BB616269}" dt="2023-03-17T21:10:13.924" v="2" actId="58"/>
      <pc:docMkLst>
        <pc:docMk/>
      </pc:docMkLst>
      <pc:sldChg chg="modSp mod">
        <pc:chgData name="Stefani Penn" userId="9b956f7d-0477-4013-81cd-17ea40c6cdf9" providerId="ADAL" clId="{03EB2099-4261-4DA3-8AD8-88A2BB616269}" dt="2023-03-17T21:10:13.924" v="2" actId="58"/>
        <pc:sldMkLst>
          <pc:docMk/>
          <pc:sldMk cId="2862434951" sldId="387"/>
        </pc:sldMkLst>
        <pc:spChg chg="mod">
          <ac:chgData name="Stefani Penn" userId="9b956f7d-0477-4013-81cd-17ea40c6cdf9" providerId="ADAL" clId="{03EB2099-4261-4DA3-8AD8-88A2BB616269}" dt="2023-03-17T21:10:13.924" v="2" actId="58"/>
          <ac:spMkLst>
            <pc:docMk/>
            <pc:sldMk cId="2862434951" sldId="387"/>
            <ac:spMk id="5" creationId="{89D79557-FD32-78FE-08E4-BFA945644834}"/>
          </ac:spMkLst>
        </pc:spChg>
      </pc:sldChg>
      <pc:sldChg chg="modSp">
        <pc:chgData name="Stefani Penn" userId="9b956f7d-0477-4013-81cd-17ea40c6cdf9" providerId="ADAL" clId="{03EB2099-4261-4DA3-8AD8-88A2BB616269}" dt="2023-03-17T21:09:00.201" v="0"/>
        <pc:sldMkLst>
          <pc:docMk/>
          <pc:sldMk cId="1206192970" sldId="1103"/>
        </pc:sldMkLst>
        <pc:graphicFrameChg chg="mod">
          <ac:chgData name="Stefani Penn" userId="9b956f7d-0477-4013-81cd-17ea40c6cdf9" providerId="ADAL" clId="{03EB2099-4261-4DA3-8AD8-88A2BB616269}" dt="2023-03-17T21:09:00.201" v="0"/>
          <ac:graphicFrameMkLst>
            <pc:docMk/>
            <pc:sldMk cId="1206192970" sldId="1103"/>
            <ac:graphicFrameMk id="8" creationId="{F0510F99-03F8-5E73-EBE9-7792B8D103C4}"/>
          </ac:graphicFrameMkLst>
        </pc:graphicFrameChg>
      </pc:sldChg>
    </pc:docChg>
  </pc:docChgLst>
  <pc:docChgLst>
    <pc:chgData name="Stefani Penn" userId="9b956f7d-0477-4013-81cd-17ea40c6cdf9" providerId="ADAL" clId="{B5B4429C-9CAF-46DC-A1BA-4FFE99946A8D}"/>
    <pc:docChg chg="modSld">
      <pc:chgData name="Stefani Penn" userId="9b956f7d-0477-4013-81cd-17ea40c6cdf9" providerId="ADAL" clId="{B5B4429C-9CAF-46DC-A1BA-4FFE99946A8D}" dt="2022-08-18T16:24:37.428" v="53" actId="2056"/>
      <pc:docMkLst>
        <pc:docMk/>
      </pc:docMkLst>
      <pc:sldChg chg="modSp mod">
        <pc:chgData name="Stefani Penn" userId="9b956f7d-0477-4013-81cd-17ea40c6cdf9" providerId="ADAL" clId="{B5B4429C-9CAF-46DC-A1BA-4FFE99946A8D}" dt="2022-08-18T14:49:06.912" v="45"/>
        <pc:sldMkLst>
          <pc:docMk/>
          <pc:sldMk cId="1062154827" sldId="1098"/>
        </pc:sldMkLst>
        <pc:spChg chg="mod">
          <ac:chgData name="Stefani Penn" userId="9b956f7d-0477-4013-81cd-17ea40c6cdf9" providerId="ADAL" clId="{B5B4429C-9CAF-46DC-A1BA-4FFE99946A8D}" dt="2022-08-18T14:48:51.265" v="44" actId="6549"/>
          <ac:spMkLst>
            <pc:docMk/>
            <pc:sldMk cId="1062154827" sldId="1098"/>
            <ac:spMk id="2" creationId="{E09B399C-A75C-7F51-B9CF-208788C3050B}"/>
          </ac:spMkLst>
        </pc:spChg>
        <pc:picChg chg="mod">
          <ac:chgData name="Stefani Penn" userId="9b956f7d-0477-4013-81cd-17ea40c6cdf9" providerId="ADAL" clId="{B5B4429C-9CAF-46DC-A1BA-4FFE99946A8D}" dt="2022-08-18T14:49:06.912" v="45"/>
          <ac:picMkLst>
            <pc:docMk/>
            <pc:sldMk cId="1062154827" sldId="1098"/>
            <ac:picMk id="14340" creationId="{53F02665-EE8E-29B7-E251-51267E85C1C2}"/>
          </ac:picMkLst>
        </pc:picChg>
      </pc:sldChg>
      <pc:sldChg chg="delSp modCm">
        <pc:chgData name="Stefani Penn" userId="9b956f7d-0477-4013-81cd-17ea40c6cdf9" providerId="ADAL" clId="{B5B4429C-9CAF-46DC-A1BA-4FFE99946A8D}" dt="2022-08-18T14:52:24.320" v="47" actId="478"/>
        <pc:sldMkLst>
          <pc:docMk/>
          <pc:sldMk cId="2032995228" sldId="1099"/>
        </pc:sldMkLst>
        <pc:picChg chg="del">
          <ac:chgData name="Stefani Penn" userId="9b956f7d-0477-4013-81cd-17ea40c6cdf9" providerId="ADAL" clId="{B5B4429C-9CAF-46DC-A1BA-4FFE99946A8D}" dt="2022-08-18T14:52:24.320" v="47" actId="478"/>
          <ac:picMkLst>
            <pc:docMk/>
            <pc:sldMk cId="2032995228" sldId="1099"/>
            <ac:picMk id="16388" creationId="{DBFD9AE1-5821-74AF-C252-CEB726F5906C}"/>
          </ac:picMkLst>
        </pc:picChg>
      </pc:sldChg>
      <pc:sldChg chg="modCm">
        <pc:chgData name="Stefani Penn" userId="9b956f7d-0477-4013-81cd-17ea40c6cdf9" providerId="ADAL" clId="{B5B4429C-9CAF-46DC-A1BA-4FFE99946A8D}" dt="2022-08-18T16:24:37.428" v="53" actId="2056"/>
        <pc:sldMkLst>
          <pc:docMk/>
          <pc:sldMk cId="1625752750" sldId="1104"/>
        </pc:sldMkLst>
      </pc:sldChg>
      <pc:sldChg chg="modCm">
        <pc:chgData name="Stefani Penn" userId="9b956f7d-0477-4013-81cd-17ea40c6cdf9" providerId="ADAL" clId="{B5B4429C-9CAF-46DC-A1BA-4FFE99946A8D}" dt="2022-08-18T15:02:22.896" v="49"/>
        <pc:sldMkLst>
          <pc:docMk/>
          <pc:sldMk cId="4009684741" sldId="1105"/>
        </pc:sldMkLst>
      </pc:sldChg>
      <pc:sldChg chg="modSp modCm">
        <pc:chgData name="Stefani Penn" userId="9b956f7d-0477-4013-81cd-17ea40c6cdf9" providerId="ADAL" clId="{B5B4429C-9CAF-46DC-A1BA-4FFE99946A8D}" dt="2022-08-18T15:04:02.919" v="52" actId="1036"/>
        <pc:sldMkLst>
          <pc:docMk/>
          <pc:sldMk cId="1576552790" sldId="1106"/>
        </pc:sldMkLst>
        <pc:picChg chg="mod">
          <ac:chgData name="Stefani Penn" userId="9b956f7d-0477-4013-81cd-17ea40c6cdf9" providerId="ADAL" clId="{B5B4429C-9CAF-46DC-A1BA-4FFE99946A8D}" dt="2022-08-18T15:04:02.919" v="52" actId="1036"/>
          <ac:picMkLst>
            <pc:docMk/>
            <pc:sldMk cId="1576552790" sldId="1106"/>
            <ac:picMk id="6" creationId="{F4153609-18D3-D649-4843-D5F1D1A926C0}"/>
          </ac:picMkLst>
        </pc:picChg>
      </pc:sldChg>
    </pc:docChg>
  </pc:docChgLst>
  <pc:docChgLst>
    <pc:chgData name="Landis, Elizabeth" userId="S::landis.elizabeth_epa.gov#ext#@indecon.com::f25b3125-03f0-4050-8071-b7a6fea9cfd6" providerId="AD" clId="Web-{767C2346-71D8-E5C4-8C34-132737419701}"/>
    <pc:docChg chg="mod">
      <pc:chgData name="Landis, Elizabeth" userId="S::landis.elizabeth_epa.gov#ext#@indecon.com::f25b3125-03f0-4050-8071-b7a6fea9cfd6" providerId="AD" clId="Web-{767C2346-71D8-E5C4-8C34-132737419701}" dt="2022-12-08T23:20:49.975" v="1"/>
      <pc:docMkLst>
        <pc:docMk/>
      </pc:docMkLst>
      <pc:sldChg chg="addCm">
        <pc:chgData name="Landis, Elizabeth" userId="S::landis.elizabeth_epa.gov#ext#@indecon.com::f25b3125-03f0-4050-8071-b7a6fea9cfd6" providerId="AD" clId="Web-{767C2346-71D8-E5C4-8C34-132737419701}" dt="2022-12-08T23:20:49.975" v="1"/>
        <pc:sldMkLst>
          <pc:docMk/>
          <pc:sldMk cId="2032995228" sldId="1099"/>
        </pc:sldMkLst>
      </pc:sldChg>
    </pc:docChg>
  </pc:docChgLst>
  <pc:docChgLst>
    <pc:chgData name="Mei Collins" userId="S::mcollins@indecon.com::f58710cf-9b7c-4342-a50c-dd3de50b0186" providerId="AD" clId="Web-{523991F1-D601-7E67-0B5D-EBF58E8A59A5}"/>
    <pc:docChg chg="modSld">
      <pc:chgData name="Mei Collins" userId="S::mcollins@indecon.com::f58710cf-9b7c-4342-a50c-dd3de50b0186" providerId="AD" clId="Web-{523991F1-D601-7E67-0B5D-EBF58E8A59A5}" dt="2022-07-15T20:39:29.464" v="3" actId="20577"/>
      <pc:docMkLst>
        <pc:docMk/>
      </pc:docMkLst>
      <pc:sldChg chg="modSp">
        <pc:chgData name="Mei Collins" userId="S::mcollins@indecon.com::f58710cf-9b7c-4342-a50c-dd3de50b0186" providerId="AD" clId="Web-{523991F1-D601-7E67-0B5D-EBF58E8A59A5}" dt="2022-07-15T20:39:02.495" v="1" actId="20577"/>
        <pc:sldMkLst>
          <pc:docMk/>
          <pc:sldMk cId="3993920265" sldId="274"/>
        </pc:sldMkLst>
        <pc:spChg chg="mod">
          <ac:chgData name="Mei Collins" userId="S::mcollins@indecon.com::f58710cf-9b7c-4342-a50c-dd3de50b0186" providerId="AD" clId="Web-{523991F1-D601-7E67-0B5D-EBF58E8A59A5}" dt="2022-07-15T20:39:02.495" v="1" actId="20577"/>
          <ac:spMkLst>
            <pc:docMk/>
            <pc:sldMk cId="3993920265" sldId="274"/>
            <ac:spMk id="3" creationId="{33360DC9-89CC-C186-8E75-78A0AE39FE90}"/>
          </ac:spMkLst>
        </pc:spChg>
      </pc:sldChg>
      <pc:sldChg chg="modSp">
        <pc:chgData name="Mei Collins" userId="S::mcollins@indecon.com::f58710cf-9b7c-4342-a50c-dd3de50b0186" providerId="AD" clId="Web-{523991F1-D601-7E67-0B5D-EBF58E8A59A5}" dt="2022-07-15T20:39:29.464" v="3" actId="20577"/>
        <pc:sldMkLst>
          <pc:docMk/>
          <pc:sldMk cId="2900924990" sldId="1083"/>
        </pc:sldMkLst>
        <pc:spChg chg="mod">
          <ac:chgData name="Mei Collins" userId="S::mcollins@indecon.com::f58710cf-9b7c-4342-a50c-dd3de50b0186" providerId="AD" clId="Web-{523991F1-D601-7E67-0B5D-EBF58E8A59A5}" dt="2022-07-15T20:39:29.464" v="3" actId="20577"/>
          <ac:spMkLst>
            <pc:docMk/>
            <pc:sldMk cId="2900924990" sldId="1083"/>
            <ac:spMk id="3" creationId="{D8E1E0E1-1593-3AED-C093-73031AA52A73}"/>
          </ac:spMkLst>
        </pc:spChg>
      </pc:sldChg>
    </pc:docChg>
  </pc:docChgLst>
  <pc:docChgLst>
    <pc:chgData name="Mei Collins" userId="S::mcollins@indecon.com::f58710cf-9b7c-4342-a50c-dd3de50b0186" providerId="AD" clId="Web-{733596BE-5EC8-8554-5A1A-F150FCC8F19D}"/>
    <pc:docChg chg="mod modSld">
      <pc:chgData name="Mei Collins" userId="S::mcollins@indecon.com::f58710cf-9b7c-4342-a50c-dd3de50b0186" providerId="AD" clId="Web-{733596BE-5EC8-8554-5A1A-F150FCC8F19D}" dt="2022-08-08T16:17:57.470" v="185"/>
      <pc:docMkLst>
        <pc:docMk/>
      </pc:docMkLst>
      <pc:sldChg chg="modSp">
        <pc:chgData name="Mei Collins" userId="S::mcollins@indecon.com::f58710cf-9b7c-4342-a50c-dd3de50b0186" providerId="AD" clId="Web-{733596BE-5EC8-8554-5A1A-F150FCC8F19D}" dt="2022-08-08T16:10:38.130" v="48" actId="1076"/>
        <pc:sldMkLst>
          <pc:docMk/>
          <pc:sldMk cId="3993920265" sldId="274"/>
        </pc:sldMkLst>
        <pc:spChg chg="mod">
          <ac:chgData name="Mei Collins" userId="S::mcollins@indecon.com::f58710cf-9b7c-4342-a50c-dd3de50b0186" providerId="AD" clId="Web-{733596BE-5EC8-8554-5A1A-F150FCC8F19D}" dt="2022-08-08T16:10:38.130" v="48" actId="1076"/>
          <ac:spMkLst>
            <pc:docMk/>
            <pc:sldMk cId="3993920265" sldId="274"/>
            <ac:spMk id="5" creationId="{6AE319F0-4167-0E41-B713-566BAC68414F}"/>
          </ac:spMkLst>
        </pc:spChg>
      </pc:sldChg>
      <pc:sldChg chg="modSp">
        <pc:chgData name="Mei Collins" userId="S::mcollins@indecon.com::f58710cf-9b7c-4342-a50c-dd3de50b0186" providerId="AD" clId="Web-{733596BE-5EC8-8554-5A1A-F150FCC8F19D}" dt="2022-08-08T16:02:47.335" v="40" actId="1076"/>
        <pc:sldMkLst>
          <pc:docMk/>
          <pc:sldMk cId="3879838707" sldId="389"/>
        </pc:sldMkLst>
        <pc:picChg chg="mod">
          <ac:chgData name="Mei Collins" userId="S::mcollins@indecon.com::f58710cf-9b7c-4342-a50c-dd3de50b0186" providerId="AD" clId="Web-{733596BE-5EC8-8554-5A1A-F150FCC8F19D}" dt="2022-08-08T16:02:47.335" v="40" actId="1076"/>
          <ac:picMkLst>
            <pc:docMk/>
            <pc:sldMk cId="3879838707" sldId="389"/>
            <ac:picMk id="1026" creationId="{3AA77A3C-84EE-F245-0387-5D90E23BADB6}"/>
          </ac:picMkLst>
        </pc:picChg>
      </pc:sldChg>
      <pc:sldChg chg="modSp modCm">
        <pc:chgData name="Mei Collins" userId="S::mcollins@indecon.com::f58710cf-9b7c-4342-a50c-dd3de50b0186" providerId="AD" clId="Web-{733596BE-5EC8-8554-5A1A-F150FCC8F19D}" dt="2022-08-08T16:17:57.470" v="185"/>
        <pc:sldMkLst>
          <pc:docMk/>
          <pc:sldMk cId="164048578" sldId="1082"/>
        </pc:sldMkLst>
        <pc:spChg chg="mod">
          <ac:chgData name="Mei Collins" userId="S::mcollins@indecon.com::f58710cf-9b7c-4342-a50c-dd3de50b0186" providerId="AD" clId="Web-{733596BE-5EC8-8554-5A1A-F150FCC8F19D}" dt="2022-08-08T16:17:46.548" v="184" actId="20577"/>
          <ac:spMkLst>
            <pc:docMk/>
            <pc:sldMk cId="164048578" sldId="1082"/>
            <ac:spMk id="3" creationId="{4F9E275D-B571-32FD-2787-98E4931CD34A}"/>
          </ac:spMkLst>
        </pc:spChg>
      </pc:sldChg>
      <pc:sldChg chg="modSp">
        <pc:chgData name="Mei Collins" userId="S::mcollins@indecon.com::f58710cf-9b7c-4342-a50c-dd3de50b0186" providerId="AD" clId="Web-{733596BE-5EC8-8554-5A1A-F150FCC8F19D}" dt="2022-08-08T15:58:57.860" v="0" actId="1076"/>
        <pc:sldMkLst>
          <pc:docMk/>
          <pc:sldMk cId="2907646152" sldId="1096"/>
        </pc:sldMkLst>
        <pc:spChg chg="mod">
          <ac:chgData name="Mei Collins" userId="S::mcollins@indecon.com::f58710cf-9b7c-4342-a50c-dd3de50b0186" providerId="AD" clId="Web-{733596BE-5EC8-8554-5A1A-F150FCC8F19D}" dt="2022-08-08T15:58:57.860" v="0" actId="1076"/>
          <ac:spMkLst>
            <pc:docMk/>
            <pc:sldMk cId="2907646152" sldId="1096"/>
            <ac:spMk id="5" creationId="{C590207C-10B7-4814-893D-7BE5832AA50F}"/>
          </ac:spMkLst>
        </pc:spChg>
      </pc:sldChg>
      <pc:sldChg chg="modSp">
        <pc:chgData name="Mei Collins" userId="S::mcollins@indecon.com::f58710cf-9b7c-4342-a50c-dd3de50b0186" providerId="AD" clId="Web-{733596BE-5EC8-8554-5A1A-F150FCC8F19D}" dt="2022-08-08T15:59:10.423" v="2" actId="1076"/>
        <pc:sldMkLst>
          <pc:docMk/>
          <pc:sldMk cId="1062154827" sldId="1098"/>
        </pc:sldMkLst>
        <pc:spChg chg="mod">
          <ac:chgData name="Mei Collins" userId="S::mcollins@indecon.com::f58710cf-9b7c-4342-a50c-dd3de50b0186" providerId="AD" clId="Web-{733596BE-5EC8-8554-5A1A-F150FCC8F19D}" dt="2022-08-08T15:59:07.626" v="1" actId="1076"/>
          <ac:spMkLst>
            <pc:docMk/>
            <pc:sldMk cId="1062154827" sldId="1098"/>
            <ac:spMk id="5" creationId="{A60B1970-A42E-E005-3AD4-6097A57095E6}"/>
          </ac:spMkLst>
        </pc:spChg>
        <pc:spChg chg="mod">
          <ac:chgData name="Mei Collins" userId="S::mcollins@indecon.com::f58710cf-9b7c-4342-a50c-dd3de50b0186" providerId="AD" clId="Web-{733596BE-5EC8-8554-5A1A-F150FCC8F19D}" dt="2022-08-08T15:59:10.423" v="2" actId="1076"/>
          <ac:spMkLst>
            <pc:docMk/>
            <pc:sldMk cId="1062154827" sldId="1098"/>
            <ac:spMk id="6" creationId="{0805E9D0-6756-AE1B-7F53-4BA47993F9BD}"/>
          </ac:spMkLst>
        </pc:spChg>
      </pc:sldChg>
      <pc:sldChg chg="addSp modSp modCm">
        <pc:chgData name="Mei Collins" userId="S::mcollins@indecon.com::f58710cf-9b7c-4342-a50c-dd3de50b0186" providerId="AD" clId="Web-{733596BE-5EC8-8554-5A1A-F150FCC8F19D}" dt="2022-08-08T16:02:01.631" v="38"/>
        <pc:sldMkLst>
          <pc:docMk/>
          <pc:sldMk cId="2032995228" sldId="1099"/>
        </pc:sldMkLst>
        <pc:spChg chg="add mod">
          <ac:chgData name="Mei Collins" userId="S::mcollins@indecon.com::f58710cf-9b7c-4342-a50c-dd3de50b0186" providerId="AD" clId="Web-{733596BE-5EC8-8554-5A1A-F150FCC8F19D}" dt="2022-08-08T16:01:12.832" v="32" actId="1076"/>
          <ac:spMkLst>
            <pc:docMk/>
            <pc:sldMk cId="2032995228" sldId="1099"/>
            <ac:spMk id="3" creationId="{D6CDE776-CBAD-6873-E425-2FCEA55C3FBF}"/>
          </ac:spMkLst>
        </pc:spChg>
        <pc:spChg chg="add mod">
          <ac:chgData name="Mei Collins" userId="S::mcollins@indecon.com::f58710cf-9b7c-4342-a50c-dd3de50b0186" providerId="AD" clId="Web-{733596BE-5EC8-8554-5A1A-F150FCC8F19D}" dt="2022-08-08T16:01:22.989" v="35" actId="1076"/>
          <ac:spMkLst>
            <pc:docMk/>
            <pc:sldMk cId="2032995228" sldId="1099"/>
            <ac:spMk id="5" creationId="{D1D0B897-E670-4AB9-01DE-75100E5FABF6}"/>
          </ac:spMkLst>
        </pc:spChg>
        <pc:picChg chg="mod">
          <ac:chgData name="Mei Collins" userId="S::mcollins@indecon.com::f58710cf-9b7c-4342-a50c-dd3de50b0186" providerId="AD" clId="Web-{733596BE-5EC8-8554-5A1A-F150FCC8F19D}" dt="2022-08-08T16:01:08.254" v="31" actId="1076"/>
          <ac:picMkLst>
            <pc:docMk/>
            <pc:sldMk cId="2032995228" sldId="1099"/>
            <ac:picMk id="16386" creationId="{59BFE19C-5D16-82F6-BD1F-F11442645685}"/>
          </ac:picMkLst>
        </pc:picChg>
        <pc:picChg chg="mod">
          <ac:chgData name="Mei Collins" userId="S::mcollins@indecon.com::f58710cf-9b7c-4342-a50c-dd3de50b0186" providerId="AD" clId="Web-{733596BE-5EC8-8554-5A1A-F150FCC8F19D}" dt="2022-08-08T16:01:24.302" v="36" actId="1076"/>
          <ac:picMkLst>
            <pc:docMk/>
            <pc:sldMk cId="2032995228" sldId="1099"/>
            <ac:picMk id="16388" creationId="{DBFD9AE1-5821-74AF-C252-CEB726F5906C}"/>
          </ac:picMkLst>
        </pc:picChg>
        <pc:picChg chg="mod">
          <ac:chgData name="Mei Collins" userId="S::mcollins@indecon.com::f58710cf-9b7c-4342-a50c-dd3de50b0186" providerId="AD" clId="Web-{733596BE-5EC8-8554-5A1A-F150FCC8F19D}" dt="2022-08-08T16:01:18.958" v="34" actId="14100"/>
          <ac:picMkLst>
            <pc:docMk/>
            <pc:sldMk cId="2032995228" sldId="1099"/>
            <ac:picMk id="16390" creationId="{1AC6C7EE-9AB0-C21A-2E8C-33D0C5AA281A}"/>
          </ac:picMkLst>
        </pc:picChg>
      </pc:sldChg>
      <pc:sldChg chg="modSp addCm">
        <pc:chgData name="Mei Collins" userId="S::mcollins@indecon.com::f58710cf-9b7c-4342-a50c-dd3de50b0186" providerId="AD" clId="Web-{733596BE-5EC8-8554-5A1A-F150FCC8F19D}" dt="2022-08-08T16:06:21.888" v="43"/>
        <pc:sldMkLst>
          <pc:docMk/>
          <pc:sldMk cId="1625752750" sldId="1104"/>
        </pc:sldMkLst>
        <pc:picChg chg="mod">
          <ac:chgData name="Mei Collins" userId="S::mcollins@indecon.com::f58710cf-9b7c-4342-a50c-dd3de50b0186" providerId="AD" clId="Web-{733596BE-5EC8-8554-5A1A-F150FCC8F19D}" dt="2022-08-08T16:03:09.742" v="42" actId="1076"/>
          <ac:picMkLst>
            <pc:docMk/>
            <pc:sldMk cId="1625752750" sldId="1104"/>
            <ac:picMk id="6" creationId="{876C5874-C011-497D-061C-C9B80C9FA490}"/>
          </ac:picMkLst>
        </pc:picChg>
      </pc:sldChg>
      <pc:sldChg chg="addCm">
        <pc:chgData name="Mei Collins" userId="S::mcollins@indecon.com::f58710cf-9b7c-4342-a50c-dd3de50b0186" providerId="AD" clId="Web-{733596BE-5EC8-8554-5A1A-F150FCC8F19D}" dt="2022-08-08T16:09:01.127" v="44"/>
        <pc:sldMkLst>
          <pc:docMk/>
          <pc:sldMk cId="4009684741" sldId="1105"/>
        </pc:sldMkLst>
      </pc:sldChg>
      <pc:sldChg chg="addCm">
        <pc:chgData name="Mei Collins" userId="S::mcollins@indecon.com::f58710cf-9b7c-4342-a50c-dd3de50b0186" providerId="AD" clId="Web-{733596BE-5EC8-8554-5A1A-F150FCC8F19D}" dt="2022-08-08T16:09:58.738" v="45"/>
        <pc:sldMkLst>
          <pc:docMk/>
          <pc:sldMk cId="1576552790" sldId="1106"/>
        </pc:sldMkLst>
      </pc:sldChg>
    </pc:docChg>
  </pc:docChgLst>
  <pc:docChgLst>
    <pc:chgData name="Stefani Penn" userId="9b956f7d-0477-4013-81cd-17ea40c6cdf9" providerId="ADAL" clId="{0BC39D93-3F19-42F0-9CF9-1611F494A9B3}"/>
    <pc:docChg chg="modSld">
      <pc:chgData name="Stefani Penn" userId="9b956f7d-0477-4013-81cd-17ea40c6cdf9" providerId="ADAL" clId="{0BC39D93-3F19-42F0-9CF9-1611F494A9B3}" dt="2022-07-15T15:22:30.183" v="75"/>
      <pc:docMkLst>
        <pc:docMk/>
      </pc:docMkLst>
      <pc:sldChg chg="addCm">
        <pc:chgData name="Stefani Penn" userId="9b956f7d-0477-4013-81cd-17ea40c6cdf9" providerId="ADAL" clId="{0BC39D93-3F19-42F0-9CF9-1611F494A9B3}" dt="2022-07-15T15:15:21.798" v="16"/>
        <pc:sldMkLst>
          <pc:docMk/>
          <pc:sldMk cId="2015222705" sldId="257"/>
        </pc:sldMkLst>
      </pc:sldChg>
      <pc:sldChg chg="modSp mod">
        <pc:chgData name="Stefani Penn" userId="9b956f7d-0477-4013-81cd-17ea40c6cdf9" providerId="ADAL" clId="{0BC39D93-3F19-42F0-9CF9-1611F494A9B3}" dt="2022-07-15T15:12:45.640" v="15" actId="20577"/>
        <pc:sldMkLst>
          <pc:docMk/>
          <pc:sldMk cId="3463063590" sldId="268"/>
        </pc:sldMkLst>
        <pc:spChg chg="mod">
          <ac:chgData name="Stefani Penn" userId="9b956f7d-0477-4013-81cd-17ea40c6cdf9" providerId="ADAL" clId="{0BC39D93-3F19-42F0-9CF9-1611F494A9B3}" dt="2022-07-15T15:12:45.640" v="15" actId="20577"/>
          <ac:spMkLst>
            <pc:docMk/>
            <pc:sldMk cId="3463063590" sldId="268"/>
            <ac:spMk id="2" creationId="{80F8BE1D-A40A-7359-B861-E27F39AF2947}"/>
          </ac:spMkLst>
        </pc:spChg>
      </pc:sldChg>
      <pc:sldChg chg="addCm">
        <pc:chgData name="Stefani Penn" userId="9b956f7d-0477-4013-81cd-17ea40c6cdf9" providerId="ADAL" clId="{0BC39D93-3F19-42F0-9CF9-1611F494A9B3}" dt="2022-07-15T15:20:03.184" v="32"/>
        <pc:sldMkLst>
          <pc:docMk/>
          <pc:sldMk cId="3993920265" sldId="274"/>
        </pc:sldMkLst>
      </pc:sldChg>
      <pc:sldChg chg="modSp mod addCm modCm">
        <pc:chgData name="Stefani Penn" userId="9b956f7d-0477-4013-81cd-17ea40c6cdf9" providerId="ADAL" clId="{0BC39D93-3F19-42F0-9CF9-1611F494A9B3}" dt="2022-07-15T15:22:30.183" v="75"/>
        <pc:sldMkLst>
          <pc:docMk/>
          <pc:sldMk cId="164048578" sldId="1082"/>
        </pc:sldMkLst>
        <pc:spChg chg="mod">
          <ac:chgData name="Stefani Penn" userId="9b956f7d-0477-4013-81cd-17ea40c6cdf9" providerId="ADAL" clId="{0BC39D93-3F19-42F0-9CF9-1611F494A9B3}" dt="2022-07-15T15:21:40.314" v="73" actId="20577"/>
          <ac:spMkLst>
            <pc:docMk/>
            <pc:sldMk cId="164048578" sldId="1082"/>
            <ac:spMk id="3" creationId="{4F9E275D-B571-32FD-2787-98E4931CD34A}"/>
          </ac:spMkLst>
        </pc:spChg>
      </pc:sldChg>
      <pc:sldChg chg="modSp mod">
        <pc:chgData name="Stefani Penn" userId="9b956f7d-0477-4013-81cd-17ea40c6cdf9" providerId="ADAL" clId="{0BC39D93-3F19-42F0-9CF9-1611F494A9B3}" dt="2022-07-15T15:15:37.351" v="17" actId="20577"/>
        <pc:sldMkLst>
          <pc:docMk/>
          <pc:sldMk cId="1062154827" sldId="1098"/>
        </pc:sldMkLst>
        <pc:spChg chg="mod">
          <ac:chgData name="Stefani Penn" userId="9b956f7d-0477-4013-81cd-17ea40c6cdf9" providerId="ADAL" clId="{0BC39D93-3F19-42F0-9CF9-1611F494A9B3}" dt="2022-07-15T15:15:37.351" v="17" actId="20577"/>
          <ac:spMkLst>
            <pc:docMk/>
            <pc:sldMk cId="1062154827" sldId="1098"/>
            <ac:spMk id="5" creationId="{A60B1970-A42E-E005-3AD4-6097A57095E6}"/>
          </ac:spMkLst>
        </pc:spChg>
      </pc:sldChg>
      <pc:sldChg chg="addCm">
        <pc:chgData name="Stefani Penn" userId="9b956f7d-0477-4013-81cd-17ea40c6cdf9" providerId="ADAL" clId="{0BC39D93-3F19-42F0-9CF9-1611F494A9B3}" dt="2022-07-15T15:16:37.763" v="18"/>
        <pc:sldMkLst>
          <pc:docMk/>
          <pc:sldMk cId="2032995228" sldId="1099"/>
        </pc:sldMkLst>
      </pc:sldChg>
      <pc:sldChg chg="modSp mod">
        <pc:chgData name="Stefani Penn" userId="9b956f7d-0477-4013-81cd-17ea40c6cdf9" providerId="ADAL" clId="{0BC39D93-3F19-42F0-9CF9-1611F494A9B3}" dt="2022-07-15T15:18:07.108" v="19" actId="20577"/>
        <pc:sldMkLst>
          <pc:docMk/>
          <pc:sldMk cId="1032254440" sldId="1101"/>
        </pc:sldMkLst>
        <pc:spChg chg="mod">
          <ac:chgData name="Stefani Penn" userId="9b956f7d-0477-4013-81cd-17ea40c6cdf9" providerId="ADAL" clId="{0BC39D93-3F19-42F0-9CF9-1611F494A9B3}" dt="2022-07-15T15:18:07.108" v="19" actId="20577"/>
          <ac:spMkLst>
            <pc:docMk/>
            <pc:sldMk cId="1032254440" sldId="1101"/>
            <ac:spMk id="3" creationId="{1B4B6D3E-58AD-F9C0-ACCE-05622626E84D}"/>
          </ac:spMkLst>
        </pc:spChg>
      </pc:sldChg>
      <pc:sldChg chg="modSp mod">
        <pc:chgData name="Stefani Penn" userId="9b956f7d-0477-4013-81cd-17ea40c6cdf9" providerId="ADAL" clId="{0BC39D93-3F19-42F0-9CF9-1611F494A9B3}" dt="2022-07-15T15:19:08.556" v="25" actId="20577"/>
        <pc:sldMkLst>
          <pc:docMk/>
          <pc:sldMk cId="4009684741" sldId="1105"/>
        </pc:sldMkLst>
        <pc:spChg chg="mod">
          <ac:chgData name="Stefani Penn" userId="9b956f7d-0477-4013-81cd-17ea40c6cdf9" providerId="ADAL" clId="{0BC39D93-3F19-42F0-9CF9-1611F494A9B3}" dt="2022-07-15T15:19:08.556" v="25" actId="20577"/>
          <ac:spMkLst>
            <pc:docMk/>
            <pc:sldMk cId="4009684741" sldId="1105"/>
            <ac:spMk id="2" creationId="{8786B47C-FE14-4CEA-66E5-FE42E8FC6EA1}"/>
          </ac:spMkLst>
        </pc:spChg>
      </pc:sldChg>
      <pc:sldChg chg="modSp mod">
        <pc:chgData name="Stefani Penn" userId="9b956f7d-0477-4013-81cd-17ea40c6cdf9" providerId="ADAL" clId="{0BC39D93-3F19-42F0-9CF9-1611F494A9B3}" dt="2022-07-15T15:19:19.125" v="31" actId="20577"/>
        <pc:sldMkLst>
          <pc:docMk/>
          <pc:sldMk cId="1576552790" sldId="1106"/>
        </pc:sldMkLst>
        <pc:spChg chg="mod">
          <ac:chgData name="Stefani Penn" userId="9b956f7d-0477-4013-81cd-17ea40c6cdf9" providerId="ADAL" clId="{0BC39D93-3F19-42F0-9CF9-1611F494A9B3}" dt="2022-07-15T15:19:19.125" v="31" actId="20577"/>
          <ac:spMkLst>
            <pc:docMk/>
            <pc:sldMk cId="1576552790" sldId="1106"/>
            <ac:spMk id="2" creationId="{9D3D3738-1CFA-181C-AC46-4D934A02E11C}"/>
          </ac:spMkLst>
        </pc:spChg>
      </pc:sldChg>
    </pc:docChg>
  </pc:docChgLst>
  <pc:docChgLst>
    <pc:chgData name="Stefani Penn" userId="9b956f7d-0477-4013-81cd-17ea40c6cdf9" providerId="ADAL" clId="{4CFD981C-656D-4A86-8AD9-35D25E2CCAA7}"/>
    <pc:docChg chg="custSel modSld">
      <pc:chgData name="Stefani Penn" userId="9b956f7d-0477-4013-81cd-17ea40c6cdf9" providerId="ADAL" clId="{4CFD981C-656D-4A86-8AD9-35D25E2CCAA7}" dt="2022-09-20T21:30:37.814" v="693" actId="20577"/>
      <pc:docMkLst>
        <pc:docMk/>
      </pc:docMkLst>
      <pc:sldChg chg="modCm modNotesTx">
        <pc:chgData name="Stefani Penn" userId="9b956f7d-0477-4013-81cd-17ea40c6cdf9" providerId="ADAL" clId="{4CFD981C-656D-4A86-8AD9-35D25E2CCAA7}" dt="2022-09-20T21:29:19.073" v="324" actId="6549"/>
        <pc:sldMkLst>
          <pc:docMk/>
          <pc:sldMk cId="1062154827" sldId="1098"/>
        </pc:sldMkLst>
      </pc:sldChg>
      <pc:sldChg chg="modCm modNotesTx">
        <pc:chgData name="Stefani Penn" userId="9b956f7d-0477-4013-81cd-17ea40c6cdf9" providerId="ADAL" clId="{4CFD981C-656D-4A86-8AD9-35D25E2CCAA7}" dt="2022-09-20T21:30:37.814" v="693" actId="20577"/>
        <pc:sldMkLst>
          <pc:docMk/>
          <pc:sldMk cId="2032995228" sldId="1099"/>
        </pc:sldMkLst>
      </pc:sldChg>
    </pc:docChg>
  </pc:docChgLst>
  <pc:docChgLst>
    <pc:chgData name="Henry Roman" userId="28722cf9-7dac-4dc0-9220-e312c8ae96af" providerId="ADAL" clId="{F553C710-A18F-4AD3-8DAE-924BCA8196B4}"/>
    <pc:docChg chg="custSel modSld">
      <pc:chgData name="Henry Roman" userId="28722cf9-7dac-4dc0-9220-e312c8ae96af" providerId="ADAL" clId="{F553C710-A18F-4AD3-8DAE-924BCA8196B4}" dt="2022-09-27T19:07:15.060" v="191" actId="20577"/>
      <pc:docMkLst>
        <pc:docMk/>
      </pc:docMkLst>
      <pc:sldChg chg="modNotesTx">
        <pc:chgData name="Henry Roman" userId="28722cf9-7dac-4dc0-9220-e312c8ae96af" providerId="ADAL" clId="{F553C710-A18F-4AD3-8DAE-924BCA8196B4}" dt="2022-09-27T19:07:15.060" v="191" actId="20577"/>
        <pc:sldMkLst>
          <pc:docMk/>
          <pc:sldMk cId="2032995228" sldId="1099"/>
        </pc:sldMkLst>
      </pc:sldChg>
    </pc:docChg>
  </pc:docChgLst>
  <pc:docChgLst>
    <pc:chgData name="Mei Collins" userId="f58710cf-9b7c-4342-a50c-dd3de50b0186" providerId="ADAL" clId="{71E06CF9-951D-4301-BA05-E5F650D4832E}"/>
    <pc:docChg chg="addSld modSld">
      <pc:chgData name="Mei Collins" userId="f58710cf-9b7c-4342-a50c-dd3de50b0186" providerId="ADAL" clId="{71E06CF9-951D-4301-BA05-E5F650D4832E}" dt="2022-12-28T17:21:09.687" v="1"/>
      <pc:docMkLst>
        <pc:docMk/>
      </pc:docMkLst>
      <pc:sldChg chg="modCm">
        <pc:chgData name="Mei Collins" userId="f58710cf-9b7c-4342-a50c-dd3de50b0186" providerId="ADAL" clId="{71E06CF9-951D-4301-BA05-E5F650D4832E}" dt="2022-12-27T20:16:49.474" v="0"/>
        <pc:sldMkLst>
          <pc:docMk/>
          <pc:sldMk cId="2032995228" sldId="1099"/>
        </pc:sldMkLst>
      </pc:sldChg>
      <pc:sldChg chg="add">
        <pc:chgData name="Mei Collins" userId="f58710cf-9b7c-4342-a50c-dd3de50b0186" providerId="ADAL" clId="{71E06CF9-951D-4301-BA05-E5F650D4832E}" dt="2022-12-28T17:21:09.687" v="1"/>
        <pc:sldMkLst>
          <pc:docMk/>
          <pc:sldMk cId="51279317" sldId="1111"/>
        </pc:sldMkLst>
      </pc:sldChg>
    </pc:docChg>
  </pc:docChgLst>
  <pc:docChgLst>
    <pc:chgData name="Mei Collins" userId="f58710cf-9b7c-4342-a50c-dd3de50b0186" providerId="ADAL" clId="{C20EB49E-6728-488C-9543-5E69C5B22DA0}"/>
    <pc:docChg chg="custSel modSld modSection">
      <pc:chgData name="Mei Collins" userId="f58710cf-9b7c-4342-a50c-dd3de50b0186" providerId="ADAL" clId="{C20EB49E-6728-488C-9543-5E69C5B22DA0}" dt="2023-02-08T19:36:32.802" v="2649" actId="20577"/>
      <pc:docMkLst>
        <pc:docMk/>
      </pc:docMkLst>
      <pc:sldChg chg="modSp mod">
        <pc:chgData name="Mei Collins" userId="f58710cf-9b7c-4342-a50c-dd3de50b0186" providerId="ADAL" clId="{C20EB49E-6728-488C-9543-5E69C5B22DA0}" dt="2023-02-08T16:53:51.802" v="2560" actId="13244"/>
        <pc:sldMkLst>
          <pc:docMk/>
          <pc:sldMk cId="3993920265" sldId="274"/>
        </pc:sldMkLst>
        <pc:spChg chg="ord">
          <ac:chgData name="Mei Collins" userId="f58710cf-9b7c-4342-a50c-dd3de50b0186" providerId="ADAL" clId="{C20EB49E-6728-488C-9543-5E69C5B22DA0}" dt="2023-02-08T16:53:51.802" v="2560" actId="13244"/>
          <ac:spMkLst>
            <pc:docMk/>
            <pc:sldMk cId="3993920265" sldId="274"/>
            <ac:spMk id="4" creationId="{67A292AE-8456-363B-80FD-AEBDC7070285}"/>
          </ac:spMkLst>
        </pc:spChg>
        <pc:picChg chg="mod">
          <ac:chgData name="Mei Collins" userId="f58710cf-9b7c-4342-a50c-dd3de50b0186" providerId="ADAL" clId="{C20EB49E-6728-488C-9543-5E69C5B22DA0}" dt="2023-02-08T16:43:20.418" v="1957" actId="962"/>
          <ac:picMkLst>
            <pc:docMk/>
            <pc:sldMk cId="3993920265" sldId="274"/>
            <ac:picMk id="27650" creationId="{0FED7E57-9BB4-1D32-BBFB-F75FD3AEE5A9}"/>
          </ac:picMkLst>
        </pc:picChg>
        <pc:picChg chg="mod">
          <ac:chgData name="Mei Collins" userId="f58710cf-9b7c-4342-a50c-dd3de50b0186" providerId="ADAL" clId="{C20EB49E-6728-488C-9543-5E69C5B22DA0}" dt="2023-02-08T16:43:44.679" v="2087" actId="962"/>
          <ac:picMkLst>
            <pc:docMk/>
            <pc:sldMk cId="3993920265" sldId="274"/>
            <ac:picMk id="27652" creationId="{2F096CC4-6091-23F9-C1A3-141776FA73FC}"/>
          </ac:picMkLst>
        </pc:picChg>
      </pc:sldChg>
      <pc:sldChg chg="modSp mod">
        <pc:chgData name="Mei Collins" userId="f58710cf-9b7c-4342-a50c-dd3de50b0186" providerId="ADAL" clId="{C20EB49E-6728-488C-9543-5E69C5B22DA0}" dt="2023-02-08T16:54:14.691" v="2561" actId="13244"/>
        <pc:sldMkLst>
          <pc:docMk/>
          <pc:sldMk cId="3345061538" sldId="306"/>
        </pc:sldMkLst>
        <pc:spChg chg="ord">
          <ac:chgData name="Mei Collins" userId="f58710cf-9b7c-4342-a50c-dd3de50b0186" providerId="ADAL" clId="{C20EB49E-6728-488C-9543-5E69C5B22DA0}" dt="2023-02-08T16:54:14.691" v="2561" actId="13244"/>
          <ac:spMkLst>
            <pc:docMk/>
            <pc:sldMk cId="3345061538" sldId="306"/>
            <ac:spMk id="4" creationId="{861E05AB-6383-C097-E3E4-28D82250D538}"/>
          </ac:spMkLst>
        </pc:spChg>
        <pc:picChg chg="mod">
          <ac:chgData name="Mei Collins" userId="f58710cf-9b7c-4342-a50c-dd3de50b0186" providerId="ADAL" clId="{C20EB49E-6728-488C-9543-5E69C5B22DA0}" dt="2023-02-08T16:45:09.681" v="2229" actId="962"/>
          <ac:picMkLst>
            <pc:docMk/>
            <pc:sldMk cId="3345061538" sldId="306"/>
            <ac:picMk id="29698" creationId="{11DCB93F-EA66-8DB1-8F1A-C987AF9EDBA3}"/>
          </ac:picMkLst>
        </pc:picChg>
        <pc:picChg chg="mod">
          <ac:chgData name="Mei Collins" userId="f58710cf-9b7c-4342-a50c-dd3de50b0186" providerId="ADAL" clId="{C20EB49E-6728-488C-9543-5E69C5B22DA0}" dt="2023-02-08T16:46:08.803" v="2387" actId="962"/>
          <ac:picMkLst>
            <pc:docMk/>
            <pc:sldMk cId="3345061538" sldId="306"/>
            <ac:picMk id="29700" creationId="{41273635-6668-3E61-92A4-3435BB5B7C94}"/>
          </ac:picMkLst>
        </pc:picChg>
      </pc:sldChg>
      <pc:sldChg chg="modSp mod">
        <pc:chgData name="Mei Collins" userId="f58710cf-9b7c-4342-a50c-dd3de50b0186" providerId="ADAL" clId="{C20EB49E-6728-488C-9543-5E69C5B22DA0}" dt="2023-02-08T16:54:27.923" v="2563" actId="13244"/>
        <pc:sldMkLst>
          <pc:docMk/>
          <pc:sldMk cId="2862434951" sldId="387"/>
        </pc:sldMkLst>
        <pc:spChg chg="ord">
          <ac:chgData name="Mei Collins" userId="f58710cf-9b7c-4342-a50c-dd3de50b0186" providerId="ADAL" clId="{C20EB49E-6728-488C-9543-5E69C5B22DA0}" dt="2023-02-08T16:54:27.923" v="2563" actId="13244"/>
          <ac:spMkLst>
            <pc:docMk/>
            <pc:sldMk cId="2862434951" sldId="387"/>
            <ac:spMk id="4" creationId="{310B8F21-E82E-5745-3466-316B97635830}"/>
          </ac:spMkLst>
        </pc:spChg>
        <pc:spChg chg="mod ord">
          <ac:chgData name="Mei Collins" userId="f58710cf-9b7c-4342-a50c-dd3de50b0186" providerId="ADAL" clId="{C20EB49E-6728-488C-9543-5E69C5B22DA0}" dt="2023-02-08T16:54:24.660" v="2562" actId="13244"/>
          <ac:spMkLst>
            <pc:docMk/>
            <pc:sldMk cId="2862434951" sldId="387"/>
            <ac:spMk id="6" creationId="{EE3BB6AD-DE40-FE60-9C67-6400BBB67286}"/>
          </ac:spMkLst>
        </pc:spChg>
      </pc:sldChg>
      <pc:sldChg chg="modSp mod">
        <pc:chgData name="Mei Collins" userId="f58710cf-9b7c-4342-a50c-dd3de50b0186" providerId="ADAL" clId="{C20EB49E-6728-488C-9543-5E69C5B22DA0}" dt="2023-02-08T16:50:06.474" v="2553" actId="13244"/>
        <pc:sldMkLst>
          <pc:docMk/>
          <pc:sldMk cId="3879838707" sldId="389"/>
        </pc:sldMkLst>
        <pc:spChg chg="ord">
          <ac:chgData name="Mei Collins" userId="f58710cf-9b7c-4342-a50c-dd3de50b0186" providerId="ADAL" clId="{C20EB49E-6728-488C-9543-5E69C5B22DA0}" dt="2023-02-08T16:50:06.474" v="2553" actId="13244"/>
          <ac:spMkLst>
            <pc:docMk/>
            <pc:sldMk cId="3879838707" sldId="389"/>
            <ac:spMk id="4" creationId="{AB5E75D6-A6DF-BD16-1FB5-2E1093D44D43}"/>
          </ac:spMkLst>
        </pc:spChg>
        <pc:picChg chg="mod">
          <ac:chgData name="Mei Collins" userId="f58710cf-9b7c-4342-a50c-dd3de50b0186" providerId="ADAL" clId="{C20EB49E-6728-488C-9543-5E69C5B22DA0}" dt="2023-02-08T16:37:46.825" v="703" actId="962"/>
          <ac:picMkLst>
            <pc:docMk/>
            <pc:sldMk cId="3879838707" sldId="389"/>
            <ac:picMk id="1026" creationId="{3AA77A3C-84EE-F245-0387-5D90E23BADB6}"/>
          </ac:picMkLst>
        </pc:picChg>
      </pc:sldChg>
      <pc:sldChg chg="modSp mod">
        <pc:chgData name="Mei Collins" userId="f58710cf-9b7c-4342-a50c-dd3de50b0186" providerId="ADAL" clId="{C20EB49E-6728-488C-9543-5E69C5B22DA0}" dt="2023-02-08T16:49:15.234" v="2545" actId="13244"/>
        <pc:sldMkLst>
          <pc:docMk/>
          <pc:sldMk cId="2907646152" sldId="1096"/>
        </pc:sldMkLst>
        <pc:spChg chg="ord">
          <ac:chgData name="Mei Collins" userId="f58710cf-9b7c-4342-a50c-dd3de50b0186" providerId="ADAL" clId="{C20EB49E-6728-488C-9543-5E69C5B22DA0}" dt="2023-02-08T16:49:11.323" v="2544" actId="13244"/>
          <ac:spMkLst>
            <pc:docMk/>
            <pc:sldMk cId="2907646152" sldId="1096"/>
            <ac:spMk id="5" creationId="{C590207C-10B7-4814-893D-7BE5832AA50F}"/>
          </ac:spMkLst>
        </pc:spChg>
        <pc:picChg chg="mod">
          <ac:chgData name="Mei Collins" userId="f58710cf-9b7c-4342-a50c-dd3de50b0186" providerId="ADAL" clId="{C20EB49E-6728-488C-9543-5E69C5B22DA0}" dt="2023-02-08T16:49:15.234" v="2545" actId="13244"/>
          <ac:picMkLst>
            <pc:docMk/>
            <pc:sldMk cId="2907646152" sldId="1096"/>
            <ac:picMk id="4" creationId="{FBA95372-A58D-4D41-8273-4E92DE769B69}"/>
          </ac:picMkLst>
        </pc:picChg>
      </pc:sldChg>
      <pc:sldChg chg="modSp mod">
        <pc:chgData name="Mei Collins" userId="f58710cf-9b7c-4342-a50c-dd3de50b0186" providerId="ADAL" clId="{C20EB49E-6728-488C-9543-5E69C5B22DA0}" dt="2023-02-08T16:49:35.481" v="2548" actId="13244"/>
        <pc:sldMkLst>
          <pc:docMk/>
          <pc:sldMk cId="1062154827" sldId="1098"/>
        </pc:sldMkLst>
        <pc:spChg chg="ord">
          <ac:chgData name="Mei Collins" userId="f58710cf-9b7c-4342-a50c-dd3de50b0186" providerId="ADAL" clId="{C20EB49E-6728-488C-9543-5E69C5B22DA0}" dt="2023-02-08T16:49:32.970" v="2547" actId="13244"/>
          <ac:spMkLst>
            <pc:docMk/>
            <pc:sldMk cId="1062154827" sldId="1098"/>
            <ac:spMk id="4" creationId="{53AD7D63-845C-CD7E-2170-9754D9E1AC60}"/>
          </ac:spMkLst>
        </pc:spChg>
        <pc:spChg chg="ord">
          <ac:chgData name="Mei Collins" userId="f58710cf-9b7c-4342-a50c-dd3de50b0186" providerId="ADAL" clId="{C20EB49E-6728-488C-9543-5E69C5B22DA0}" dt="2023-02-08T16:49:35.481" v="2548" actId="13244"/>
          <ac:spMkLst>
            <pc:docMk/>
            <pc:sldMk cId="1062154827" sldId="1098"/>
            <ac:spMk id="5" creationId="{A60B1970-A42E-E005-3AD4-6097A57095E6}"/>
          </ac:spMkLst>
        </pc:spChg>
        <pc:picChg chg="mod">
          <ac:chgData name="Mei Collins" userId="f58710cf-9b7c-4342-a50c-dd3de50b0186" providerId="ADAL" clId="{C20EB49E-6728-488C-9543-5E69C5B22DA0}" dt="2023-02-08T16:36:30.147" v="277" actId="962"/>
          <ac:picMkLst>
            <pc:docMk/>
            <pc:sldMk cId="1062154827" sldId="1098"/>
            <ac:picMk id="14338" creationId="{7BE70586-8DEC-FB95-2824-344795605C5B}"/>
          </ac:picMkLst>
        </pc:picChg>
        <pc:picChg chg="mod">
          <ac:chgData name="Mei Collins" userId="f58710cf-9b7c-4342-a50c-dd3de50b0186" providerId="ADAL" clId="{C20EB49E-6728-488C-9543-5E69C5B22DA0}" dt="2023-02-08T16:36:40.455" v="357" actId="962"/>
          <ac:picMkLst>
            <pc:docMk/>
            <pc:sldMk cId="1062154827" sldId="1098"/>
            <ac:picMk id="14340" creationId="{53F02665-EE8E-29B7-E251-51267E85C1C2}"/>
          </ac:picMkLst>
        </pc:picChg>
      </pc:sldChg>
      <pc:sldChg chg="modSp mod">
        <pc:chgData name="Mei Collins" userId="f58710cf-9b7c-4342-a50c-dd3de50b0186" providerId="ADAL" clId="{C20EB49E-6728-488C-9543-5E69C5B22DA0}" dt="2023-02-08T19:36:02.847" v="2646" actId="962"/>
        <pc:sldMkLst>
          <pc:docMk/>
          <pc:sldMk cId="2032995228" sldId="1099"/>
        </pc:sldMkLst>
        <pc:spChg chg="ord">
          <ac:chgData name="Mei Collins" userId="f58710cf-9b7c-4342-a50c-dd3de50b0186" providerId="ADAL" clId="{C20EB49E-6728-488C-9543-5E69C5B22DA0}" dt="2023-02-08T16:49:48.707" v="2549" actId="13244"/>
          <ac:spMkLst>
            <pc:docMk/>
            <pc:sldMk cId="2032995228" sldId="1099"/>
            <ac:spMk id="3" creationId="{D6CDE776-CBAD-6873-E425-2FCEA55C3FBF}"/>
          </ac:spMkLst>
        </pc:spChg>
        <pc:spChg chg="mod">
          <ac:chgData name="Mei Collins" userId="f58710cf-9b7c-4342-a50c-dd3de50b0186" providerId="ADAL" clId="{C20EB49E-6728-488C-9543-5E69C5B22DA0}" dt="2023-02-08T16:49:56.777" v="2552" actId="962"/>
          <ac:spMkLst>
            <pc:docMk/>
            <pc:sldMk cId="2032995228" sldId="1099"/>
            <ac:spMk id="5" creationId="{D1D0B897-E670-4AB9-01DE-75100E5FABF6}"/>
          </ac:spMkLst>
        </pc:spChg>
        <pc:picChg chg="mod">
          <ac:chgData name="Mei Collins" userId="f58710cf-9b7c-4342-a50c-dd3de50b0186" providerId="ADAL" clId="{C20EB49E-6728-488C-9543-5E69C5B22DA0}" dt="2023-02-08T19:35:24.675" v="2632" actId="962"/>
          <ac:picMkLst>
            <pc:docMk/>
            <pc:sldMk cId="2032995228" sldId="1099"/>
            <ac:picMk id="16386" creationId="{59BFE19C-5D16-82F6-BD1F-F11442645685}"/>
          </ac:picMkLst>
        </pc:picChg>
        <pc:picChg chg="mod">
          <ac:chgData name="Mei Collins" userId="f58710cf-9b7c-4342-a50c-dd3de50b0186" providerId="ADAL" clId="{C20EB49E-6728-488C-9543-5E69C5B22DA0}" dt="2023-02-08T19:36:02.847" v="2646" actId="962"/>
          <ac:picMkLst>
            <pc:docMk/>
            <pc:sldMk cId="2032995228" sldId="1099"/>
            <ac:picMk id="16390" creationId="{1AC6C7EE-9AB0-C21A-2E8C-33D0C5AA281A}"/>
          </ac:picMkLst>
        </pc:picChg>
      </pc:sldChg>
      <pc:sldChg chg="modSp mod">
        <pc:chgData name="Mei Collins" userId="f58710cf-9b7c-4342-a50c-dd3de50b0186" providerId="ADAL" clId="{C20EB49E-6728-488C-9543-5E69C5B22DA0}" dt="2023-02-08T16:50:22.162" v="2555" actId="13244"/>
        <pc:sldMkLst>
          <pc:docMk/>
          <pc:sldMk cId="1206192970" sldId="1103"/>
        </pc:sldMkLst>
        <pc:spChg chg="ord">
          <ac:chgData name="Mei Collins" userId="f58710cf-9b7c-4342-a50c-dd3de50b0186" providerId="ADAL" clId="{C20EB49E-6728-488C-9543-5E69C5B22DA0}" dt="2023-02-08T16:50:22.162" v="2555" actId="13244"/>
          <ac:spMkLst>
            <pc:docMk/>
            <pc:sldMk cId="1206192970" sldId="1103"/>
            <ac:spMk id="4" creationId="{476C5939-CE0E-7F1D-195D-2DEC62EC0919}"/>
          </ac:spMkLst>
        </pc:spChg>
        <pc:graphicFrameChg chg="mod">
          <ac:chgData name="Mei Collins" userId="f58710cf-9b7c-4342-a50c-dd3de50b0186" providerId="ADAL" clId="{C20EB49E-6728-488C-9543-5E69C5B22DA0}" dt="2023-02-08T16:38:41.545" v="1041" actId="962"/>
          <ac:graphicFrameMkLst>
            <pc:docMk/>
            <pc:sldMk cId="1206192970" sldId="1103"/>
            <ac:graphicFrameMk id="8" creationId="{F0510F99-03F8-5E73-EBE9-7792B8D103C4}"/>
          </ac:graphicFrameMkLst>
        </pc:graphicFrameChg>
      </pc:sldChg>
      <pc:sldChg chg="modSp mod modNotesTx">
        <pc:chgData name="Mei Collins" userId="f58710cf-9b7c-4342-a50c-dd3de50b0186" providerId="ADAL" clId="{C20EB49E-6728-488C-9543-5E69C5B22DA0}" dt="2023-02-08T19:36:32.802" v="2649" actId="20577"/>
        <pc:sldMkLst>
          <pc:docMk/>
          <pc:sldMk cId="1625752750" sldId="1104"/>
        </pc:sldMkLst>
        <pc:spChg chg="ord">
          <ac:chgData name="Mei Collins" userId="f58710cf-9b7c-4342-a50c-dd3de50b0186" providerId="ADAL" clId="{C20EB49E-6728-488C-9543-5E69C5B22DA0}" dt="2023-02-08T16:50:51.307" v="2556" actId="13244"/>
          <ac:spMkLst>
            <pc:docMk/>
            <pc:sldMk cId="1625752750" sldId="1104"/>
            <ac:spMk id="4" creationId="{E9DE7E76-3EBF-592A-E5F4-4BC76E487BF2}"/>
          </ac:spMkLst>
        </pc:spChg>
        <pc:graphicFrameChg chg="mod">
          <ac:chgData name="Mei Collins" userId="f58710cf-9b7c-4342-a50c-dd3de50b0186" providerId="ADAL" clId="{C20EB49E-6728-488C-9543-5E69C5B22DA0}" dt="2023-02-08T16:39:01.766" v="1173" actId="962"/>
          <ac:graphicFrameMkLst>
            <pc:docMk/>
            <pc:sldMk cId="1625752750" sldId="1104"/>
            <ac:graphicFrameMk id="5" creationId="{6DD414A1-80C4-7B6C-B6D2-FE17B171FFDC}"/>
          </ac:graphicFrameMkLst>
        </pc:graphicFrameChg>
        <pc:picChg chg="mod">
          <ac:chgData name="Mei Collins" userId="f58710cf-9b7c-4342-a50c-dd3de50b0186" providerId="ADAL" clId="{C20EB49E-6728-488C-9543-5E69C5B22DA0}" dt="2023-02-08T16:40:04.118" v="1309" actId="962"/>
          <ac:picMkLst>
            <pc:docMk/>
            <pc:sldMk cId="1625752750" sldId="1104"/>
            <ac:picMk id="9" creationId="{01BAFED2-F854-EFA5-203F-6DCAB2C149FE}"/>
          </ac:picMkLst>
        </pc:picChg>
      </pc:sldChg>
      <pc:sldChg chg="modSp mod">
        <pc:chgData name="Mei Collins" userId="f58710cf-9b7c-4342-a50c-dd3de50b0186" providerId="ADAL" clId="{C20EB49E-6728-488C-9543-5E69C5B22DA0}" dt="2023-02-08T16:53:11.642" v="2557" actId="13244"/>
        <pc:sldMkLst>
          <pc:docMk/>
          <pc:sldMk cId="4009684741" sldId="1105"/>
        </pc:sldMkLst>
        <pc:spChg chg="ord">
          <ac:chgData name="Mei Collins" userId="f58710cf-9b7c-4342-a50c-dd3de50b0186" providerId="ADAL" clId="{C20EB49E-6728-488C-9543-5E69C5B22DA0}" dt="2023-02-08T16:53:11.642" v="2557" actId="13244"/>
          <ac:spMkLst>
            <pc:docMk/>
            <pc:sldMk cId="4009684741" sldId="1105"/>
            <ac:spMk id="4" creationId="{962FC309-0F60-1384-8850-D924936AAD10}"/>
          </ac:spMkLst>
        </pc:spChg>
        <pc:graphicFrameChg chg="mod">
          <ac:chgData name="Mei Collins" userId="f58710cf-9b7c-4342-a50c-dd3de50b0186" providerId="ADAL" clId="{C20EB49E-6728-488C-9543-5E69C5B22DA0}" dt="2023-02-08T16:40:25.538" v="1439" actId="962"/>
          <ac:graphicFrameMkLst>
            <pc:docMk/>
            <pc:sldMk cId="4009684741" sldId="1105"/>
            <ac:graphicFrameMk id="5" creationId="{AF282220-55DC-023F-AF1B-6A59ACED6D09}"/>
          </ac:graphicFrameMkLst>
        </pc:graphicFrameChg>
        <pc:picChg chg="mod">
          <ac:chgData name="Mei Collins" userId="f58710cf-9b7c-4342-a50c-dd3de50b0186" providerId="ADAL" clId="{C20EB49E-6728-488C-9543-5E69C5B22DA0}" dt="2023-02-08T16:40:37.576" v="1509" actId="962"/>
          <ac:picMkLst>
            <pc:docMk/>
            <pc:sldMk cId="4009684741" sldId="1105"/>
            <ac:picMk id="6" creationId="{8730484D-EBB4-67C4-E2D5-DC7E5F64A9D8}"/>
          </ac:picMkLst>
        </pc:picChg>
      </pc:sldChg>
      <pc:sldChg chg="modSp mod">
        <pc:chgData name="Mei Collins" userId="f58710cf-9b7c-4342-a50c-dd3de50b0186" providerId="ADAL" clId="{C20EB49E-6728-488C-9543-5E69C5B22DA0}" dt="2023-02-08T16:53:20.690" v="2558" actId="13244"/>
        <pc:sldMkLst>
          <pc:docMk/>
          <pc:sldMk cId="1576552790" sldId="1106"/>
        </pc:sldMkLst>
        <pc:spChg chg="ord">
          <ac:chgData name="Mei Collins" userId="f58710cf-9b7c-4342-a50c-dd3de50b0186" providerId="ADAL" clId="{C20EB49E-6728-488C-9543-5E69C5B22DA0}" dt="2023-02-08T16:53:20.690" v="2558" actId="13244"/>
          <ac:spMkLst>
            <pc:docMk/>
            <pc:sldMk cId="1576552790" sldId="1106"/>
            <ac:spMk id="4" creationId="{58126937-B739-FA2F-495A-01B14271FBED}"/>
          </ac:spMkLst>
        </pc:spChg>
        <pc:graphicFrameChg chg="mod">
          <ac:chgData name="Mei Collins" userId="f58710cf-9b7c-4342-a50c-dd3de50b0186" providerId="ADAL" clId="{C20EB49E-6728-488C-9543-5E69C5B22DA0}" dt="2023-02-08T16:41:21.238" v="1805" actId="962"/>
          <ac:graphicFrameMkLst>
            <pc:docMk/>
            <pc:sldMk cId="1576552790" sldId="1106"/>
            <ac:graphicFrameMk id="5" creationId="{7384E3D4-9A95-E665-7E0E-08FC0ECDD305}"/>
          </ac:graphicFrameMkLst>
        </pc:graphicFrameChg>
        <pc:picChg chg="mod">
          <ac:chgData name="Mei Collins" userId="f58710cf-9b7c-4342-a50c-dd3de50b0186" providerId="ADAL" clId="{C20EB49E-6728-488C-9543-5E69C5B22DA0}" dt="2023-02-08T16:41:57.802" v="1897" actId="962"/>
          <ac:picMkLst>
            <pc:docMk/>
            <pc:sldMk cId="1576552790" sldId="1106"/>
            <ac:picMk id="6" creationId="{F4153609-18D3-D649-4843-D5F1D1A926C0}"/>
          </ac:picMkLst>
        </pc:picChg>
      </pc:sldChg>
      <pc:sldChg chg="addSp modSp mod">
        <pc:chgData name="Mei Collins" userId="f58710cf-9b7c-4342-a50c-dd3de50b0186" providerId="ADAL" clId="{C20EB49E-6728-488C-9543-5E69C5B22DA0}" dt="2023-02-08T16:49:22.578" v="2546" actId="13244"/>
        <pc:sldMkLst>
          <pc:docMk/>
          <pc:sldMk cId="2590340322" sldId="1107"/>
        </pc:sldMkLst>
        <pc:spChg chg="add mod ord">
          <ac:chgData name="Mei Collins" userId="f58710cf-9b7c-4342-a50c-dd3de50b0186" providerId="ADAL" clId="{C20EB49E-6728-488C-9543-5E69C5B22DA0}" dt="2023-02-08T16:49:22.578" v="2546" actId="13244"/>
          <ac:spMkLst>
            <pc:docMk/>
            <pc:sldMk cId="2590340322" sldId="1107"/>
            <ac:spMk id="2" creationId="{8D523F8E-D3A7-0CBE-1910-BEC72B3DCBFC}"/>
          </ac:spMkLst>
        </pc:spChg>
      </pc:sldChg>
      <pc:sldChg chg="addSp modSp mod">
        <pc:chgData name="Mei Collins" userId="f58710cf-9b7c-4342-a50c-dd3de50b0186" providerId="ADAL" clId="{C20EB49E-6728-488C-9543-5E69C5B22DA0}" dt="2023-02-08T16:50:12.401" v="2554" actId="13244"/>
        <pc:sldMkLst>
          <pc:docMk/>
          <pc:sldMk cId="3460584095" sldId="1108"/>
        </pc:sldMkLst>
        <pc:spChg chg="add mod ord">
          <ac:chgData name="Mei Collins" userId="f58710cf-9b7c-4342-a50c-dd3de50b0186" providerId="ADAL" clId="{C20EB49E-6728-488C-9543-5E69C5B22DA0}" dt="2023-02-08T16:50:12.401" v="2554" actId="13244"/>
          <ac:spMkLst>
            <pc:docMk/>
            <pc:sldMk cId="3460584095" sldId="1108"/>
            <ac:spMk id="2" creationId="{109056F9-2C0C-D143-AA16-86B7DD194946}"/>
          </ac:spMkLst>
        </pc:spChg>
      </pc:sldChg>
      <pc:sldChg chg="addSp modSp mod">
        <pc:chgData name="Mei Collins" userId="f58710cf-9b7c-4342-a50c-dd3de50b0186" providerId="ADAL" clId="{C20EB49E-6728-488C-9543-5E69C5B22DA0}" dt="2023-02-08T16:53:34.282" v="2559" actId="13244"/>
        <pc:sldMkLst>
          <pc:docMk/>
          <pc:sldMk cId="794243325" sldId="1109"/>
        </pc:sldMkLst>
        <pc:spChg chg="add mod ord">
          <ac:chgData name="Mei Collins" userId="f58710cf-9b7c-4342-a50c-dd3de50b0186" providerId="ADAL" clId="{C20EB49E-6728-488C-9543-5E69C5B22DA0}" dt="2023-02-08T16:53:34.282" v="2559" actId="13244"/>
          <ac:spMkLst>
            <pc:docMk/>
            <pc:sldMk cId="794243325" sldId="1109"/>
            <ac:spMk id="2" creationId="{A0E7CDFC-8A3D-D6D8-A84F-1911B96C20C8}"/>
          </ac:spMkLst>
        </pc:spChg>
      </pc:sldChg>
    </pc:docChg>
  </pc:docChgLst>
  <pc:docChgLst>
    <pc:chgData name="Mei Collins" userId="f58710cf-9b7c-4342-a50c-dd3de50b0186" providerId="ADAL" clId="{96B115FA-EC95-4036-B7CA-CB3E5536B944}"/>
    <pc:docChg chg="undo modSld">
      <pc:chgData name="Mei Collins" userId="f58710cf-9b7c-4342-a50c-dd3de50b0186" providerId="ADAL" clId="{96B115FA-EC95-4036-B7CA-CB3E5536B944}" dt="2022-08-18T17:07:23.977" v="250"/>
      <pc:docMkLst>
        <pc:docMk/>
      </pc:docMkLst>
      <pc:sldChg chg="delCm">
        <pc:chgData name="Mei Collins" userId="f58710cf-9b7c-4342-a50c-dd3de50b0186" providerId="ADAL" clId="{96B115FA-EC95-4036-B7CA-CB3E5536B944}" dt="2022-08-18T16:18:30.763" v="0"/>
        <pc:sldMkLst>
          <pc:docMk/>
          <pc:sldMk cId="2015222705" sldId="257"/>
        </pc:sldMkLst>
      </pc:sldChg>
      <pc:sldChg chg="delCm">
        <pc:chgData name="Mei Collins" userId="f58710cf-9b7c-4342-a50c-dd3de50b0186" providerId="ADAL" clId="{96B115FA-EC95-4036-B7CA-CB3E5536B944}" dt="2022-08-18T17:05:20.991" v="247"/>
        <pc:sldMkLst>
          <pc:docMk/>
          <pc:sldMk cId="3993920265" sldId="274"/>
        </pc:sldMkLst>
      </pc:sldChg>
      <pc:sldChg chg="delCm">
        <pc:chgData name="Mei Collins" userId="f58710cf-9b7c-4342-a50c-dd3de50b0186" providerId="ADAL" clId="{96B115FA-EC95-4036-B7CA-CB3E5536B944}" dt="2022-08-18T17:07:23.977" v="250"/>
        <pc:sldMkLst>
          <pc:docMk/>
          <pc:sldMk cId="164048578" sldId="1082"/>
        </pc:sldMkLst>
      </pc:sldChg>
      <pc:sldChg chg="delCm">
        <pc:chgData name="Mei Collins" userId="f58710cf-9b7c-4342-a50c-dd3de50b0186" providerId="ADAL" clId="{96B115FA-EC95-4036-B7CA-CB3E5536B944}" dt="2022-08-18T16:18:54.316" v="1"/>
        <pc:sldMkLst>
          <pc:docMk/>
          <pc:sldMk cId="2032995228" sldId="1099"/>
        </pc:sldMkLst>
      </pc:sldChg>
      <pc:sldChg chg="addSp delSp modSp mod modCm">
        <pc:chgData name="Mei Collins" userId="f58710cf-9b7c-4342-a50c-dd3de50b0186" providerId="ADAL" clId="{96B115FA-EC95-4036-B7CA-CB3E5536B944}" dt="2022-08-18T16:24:51.971" v="114" actId="1036"/>
        <pc:sldMkLst>
          <pc:docMk/>
          <pc:sldMk cId="1625752750" sldId="1104"/>
        </pc:sldMkLst>
        <pc:spChg chg="add del">
          <ac:chgData name="Mei Collins" userId="f58710cf-9b7c-4342-a50c-dd3de50b0186" providerId="ADAL" clId="{96B115FA-EC95-4036-B7CA-CB3E5536B944}" dt="2022-08-18T16:20:32.861" v="8"/>
          <ac:spMkLst>
            <pc:docMk/>
            <pc:sldMk cId="1625752750" sldId="1104"/>
            <ac:spMk id="3" creationId="{0AB652CB-D4FF-8874-1BD7-1865D63D5D1E}"/>
          </ac:spMkLst>
        </pc:spChg>
        <pc:spChg chg="add del">
          <ac:chgData name="Mei Collins" userId="f58710cf-9b7c-4342-a50c-dd3de50b0186" providerId="ADAL" clId="{96B115FA-EC95-4036-B7CA-CB3E5536B944}" dt="2022-08-18T16:21:21.016" v="12" actId="478"/>
          <ac:spMkLst>
            <pc:docMk/>
            <pc:sldMk cId="1625752750" sldId="1104"/>
            <ac:spMk id="7" creationId="{EC8AE8C9-5B57-09CE-D0C1-BC1523292CBF}"/>
          </ac:spMkLst>
        </pc:spChg>
        <pc:spChg chg="add mod">
          <ac:chgData name="Mei Collins" userId="f58710cf-9b7c-4342-a50c-dd3de50b0186" providerId="ADAL" clId="{96B115FA-EC95-4036-B7CA-CB3E5536B944}" dt="2022-08-18T16:24:51.971" v="114" actId="1036"/>
          <ac:spMkLst>
            <pc:docMk/>
            <pc:sldMk cId="1625752750" sldId="1104"/>
            <ac:spMk id="10" creationId="{64A9FC41-4EAB-7DEC-86EC-B8C9FE03A13D}"/>
          </ac:spMkLst>
        </pc:spChg>
        <pc:graphicFrameChg chg="mod">
          <ac:chgData name="Mei Collins" userId="f58710cf-9b7c-4342-a50c-dd3de50b0186" providerId="ADAL" clId="{96B115FA-EC95-4036-B7CA-CB3E5536B944}" dt="2022-08-18T16:20:12.677" v="6"/>
          <ac:graphicFrameMkLst>
            <pc:docMk/>
            <pc:sldMk cId="1625752750" sldId="1104"/>
            <ac:graphicFrameMk id="5" creationId="{6DD414A1-80C4-7B6C-B6D2-FE17B171FFDC}"/>
          </ac:graphicFrameMkLst>
        </pc:graphicFrameChg>
        <pc:picChg chg="add del">
          <ac:chgData name="Mei Collins" userId="f58710cf-9b7c-4342-a50c-dd3de50b0186" providerId="ADAL" clId="{96B115FA-EC95-4036-B7CA-CB3E5536B944}" dt="2022-08-18T16:23:46.810" v="13" actId="478"/>
          <ac:picMkLst>
            <pc:docMk/>
            <pc:sldMk cId="1625752750" sldId="1104"/>
            <ac:picMk id="6" creationId="{876C5874-C011-497D-061C-C9B80C9FA490}"/>
          </ac:picMkLst>
        </pc:picChg>
        <pc:picChg chg="add mod">
          <ac:chgData name="Mei Collins" userId="f58710cf-9b7c-4342-a50c-dd3de50b0186" providerId="ADAL" clId="{96B115FA-EC95-4036-B7CA-CB3E5536B944}" dt="2022-08-18T16:24:36.857" v="65" actId="1035"/>
          <ac:picMkLst>
            <pc:docMk/>
            <pc:sldMk cId="1625752750" sldId="1104"/>
            <ac:picMk id="9" creationId="{01BAFED2-F854-EFA5-203F-6DCAB2C149FE}"/>
          </ac:picMkLst>
        </pc:picChg>
      </pc:sldChg>
      <pc:sldChg chg="addSp modSp mod delCm">
        <pc:chgData name="Mei Collins" userId="f58710cf-9b7c-4342-a50c-dd3de50b0186" providerId="ADAL" clId="{96B115FA-EC95-4036-B7CA-CB3E5536B944}" dt="2022-08-18T17:03:17.743" v="150"/>
        <pc:sldMkLst>
          <pc:docMk/>
          <pc:sldMk cId="4009684741" sldId="1105"/>
        </pc:sldMkLst>
        <pc:spChg chg="add mod">
          <ac:chgData name="Mei Collins" userId="f58710cf-9b7c-4342-a50c-dd3de50b0186" providerId="ADAL" clId="{96B115FA-EC95-4036-B7CA-CB3E5536B944}" dt="2022-08-18T16:25:44.827" v="149" actId="1037"/>
          <ac:spMkLst>
            <pc:docMk/>
            <pc:sldMk cId="4009684741" sldId="1105"/>
            <ac:spMk id="3" creationId="{070424A8-0636-BB96-DFEE-83CE317A2449}"/>
          </ac:spMkLst>
        </pc:spChg>
      </pc:sldChg>
      <pc:sldChg chg="addSp modSp mod">
        <pc:chgData name="Mei Collins" userId="f58710cf-9b7c-4342-a50c-dd3de50b0186" providerId="ADAL" clId="{96B115FA-EC95-4036-B7CA-CB3E5536B944}" dt="2022-08-18T17:04:31.967" v="246" actId="1038"/>
        <pc:sldMkLst>
          <pc:docMk/>
          <pc:sldMk cId="1576552790" sldId="1106"/>
        </pc:sldMkLst>
        <pc:spChg chg="add mod">
          <ac:chgData name="Mei Collins" userId="f58710cf-9b7c-4342-a50c-dd3de50b0186" providerId="ADAL" clId="{96B115FA-EC95-4036-B7CA-CB3E5536B944}" dt="2022-08-18T17:04:31.967" v="246" actId="1038"/>
          <ac:spMkLst>
            <pc:docMk/>
            <pc:sldMk cId="1576552790" sldId="1106"/>
            <ac:spMk id="3" creationId="{04D5F5E2-956D-926C-E98B-7BB28E8FE730}"/>
          </ac:spMkLst>
        </pc:spChg>
      </pc:sldChg>
    </pc:docChg>
  </pc:docChgLst>
  <pc:docChgLst>
    <pc:chgData name="Mei Collins" userId="f58710cf-9b7c-4342-a50c-dd3de50b0186" providerId="ADAL" clId="{0E65D23E-1927-4C17-B731-F45FDB710F7D}"/>
    <pc:docChg chg="">
      <pc:chgData name="Mei Collins" userId="f58710cf-9b7c-4342-a50c-dd3de50b0186" providerId="ADAL" clId="{0E65D23E-1927-4C17-B731-F45FDB710F7D}" dt="2023-07-18T16:50:59.228" v="0"/>
      <pc:docMkLst>
        <pc:docMk/>
      </pc:docMkLst>
      <pc:sldChg chg="delCm">
        <pc:chgData name="Mei Collins" userId="f58710cf-9b7c-4342-a50c-dd3de50b0186" providerId="ADAL" clId="{0E65D23E-1927-4C17-B731-F45FDB710F7D}" dt="2023-07-18T16:50:59.228" v="0"/>
        <pc:sldMkLst>
          <pc:docMk/>
          <pc:sldMk cId="2032995228" sldId="1099"/>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0E65D23E-1927-4C17-B731-F45FDB710F7D}" dt="2023-07-18T16:50:59.228" v="0"/>
              <pc2:cmMkLst xmlns:pc2="http://schemas.microsoft.com/office/powerpoint/2019/9/main/command">
                <pc:docMk/>
                <pc:sldMk cId="2032995228" sldId="1099"/>
                <pc2:cmMk id="{9433D476-AAF0-4E74-8718-B4669CEBB88B}"/>
              </pc2:cmMkLst>
            </pc226:cmChg>
          </p:ext>
        </pc:extLst>
      </pc:sldChg>
    </pc:docChg>
  </pc:docChgLst>
  <pc:docChgLst>
    <pc:chgData name="Mei Collins" userId="f58710cf-9b7c-4342-a50c-dd3de50b0186" providerId="ADAL" clId="{A22489CD-65EF-4DC9-B1AE-AB00EEC413E9}"/>
    <pc:docChg chg="custSel addSld modSld">
      <pc:chgData name="Mei Collins" userId="f58710cf-9b7c-4342-a50c-dd3de50b0186" providerId="ADAL" clId="{A22489CD-65EF-4DC9-B1AE-AB00EEC413E9}" dt="2022-09-27T20:40:28.999" v="577" actId="20577"/>
      <pc:docMkLst>
        <pc:docMk/>
      </pc:docMkLst>
      <pc:sldChg chg="modSp mod">
        <pc:chgData name="Mei Collins" userId="f58710cf-9b7c-4342-a50c-dd3de50b0186" providerId="ADAL" clId="{A22489CD-65EF-4DC9-B1AE-AB00EEC413E9}" dt="2022-09-20T19:33:12.476" v="564" actId="13926"/>
        <pc:sldMkLst>
          <pc:docMk/>
          <pc:sldMk cId="3993920265" sldId="274"/>
        </pc:sldMkLst>
        <pc:spChg chg="mod">
          <ac:chgData name="Mei Collins" userId="f58710cf-9b7c-4342-a50c-dd3de50b0186" providerId="ADAL" clId="{A22489CD-65EF-4DC9-B1AE-AB00EEC413E9}" dt="2022-09-20T19:33:09.302" v="563" actId="13926"/>
          <ac:spMkLst>
            <pc:docMk/>
            <pc:sldMk cId="3993920265" sldId="274"/>
            <ac:spMk id="2" creationId="{48B02BB6-39A3-6BEF-F828-B59A7C0E43E6}"/>
          </ac:spMkLst>
        </pc:spChg>
        <pc:spChg chg="mod">
          <ac:chgData name="Mei Collins" userId="f58710cf-9b7c-4342-a50c-dd3de50b0186" providerId="ADAL" clId="{A22489CD-65EF-4DC9-B1AE-AB00EEC413E9}" dt="2022-09-20T19:33:12.476" v="564" actId="13926"/>
          <ac:spMkLst>
            <pc:docMk/>
            <pc:sldMk cId="3993920265" sldId="274"/>
            <ac:spMk id="3" creationId="{33360DC9-89CC-C186-8E75-78A0AE39FE90}"/>
          </ac:spMkLst>
        </pc:spChg>
      </pc:sldChg>
      <pc:sldChg chg="modSp mod">
        <pc:chgData name="Mei Collins" userId="f58710cf-9b7c-4342-a50c-dd3de50b0186" providerId="ADAL" clId="{A22489CD-65EF-4DC9-B1AE-AB00EEC413E9}" dt="2022-09-20T19:33:22.405" v="566" actId="13926"/>
        <pc:sldMkLst>
          <pc:docMk/>
          <pc:sldMk cId="3345061538" sldId="306"/>
        </pc:sldMkLst>
        <pc:spChg chg="mod">
          <ac:chgData name="Mei Collins" userId="f58710cf-9b7c-4342-a50c-dd3de50b0186" providerId="ADAL" clId="{A22489CD-65EF-4DC9-B1AE-AB00EEC413E9}" dt="2022-09-20T19:33:17.770" v="565" actId="13926"/>
          <ac:spMkLst>
            <pc:docMk/>
            <pc:sldMk cId="3345061538" sldId="306"/>
            <ac:spMk id="2" creationId="{A4C3F774-B771-09E0-0EAC-616E097DEA1E}"/>
          </ac:spMkLst>
        </pc:spChg>
        <pc:spChg chg="mod">
          <ac:chgData name="Mei Collins" userId="f58710cf-9b7c-4342-a50c-dd3de50b0186" providerId="ADAL" clId="{A22489CD-65EF-4DC9-B1AE-AB00EEC413E9}" dt="2022-09-20T19:33:22.405" v="566" actId="13926"/>
          <ac:spMkLst>
            <pc:docMk/>
            <pc:sldMk cId="3345061538" sldId="306"/>
            <ac:spMk id="3" creationId="{69160BA8-265A-B142-D9ED-150671B56086}"/>
          </ac:spMkLst>
        </pc:spChg>
      </pc:sldChg>
      <pc:sldChg chg="modSp mod">
        <pc:chgData name="Mei Collins" userId="f58710cf-9b7c-4342-a50c-dd3de50b0186" providerId="ADAL" clId="{A22489CD-65EF-4DC9-B1AE-AB00EEC413E9}" dt="2022-09-20T19:33:50.395" v="570" actId="13926"/>
        <pc:sldMkLst>
          <pc:docMk/>
          <pc:sldMk cId="2862434951" sldId="387"/>
        </pc:sldMkLst>
        <pc:spChg chg="mod">
          <ac:chgData name="Mei Collins" userId="f58710cf-9b7c-4342-a50c-dd3de50b0186" providerId="ADAL" clId="{A22489CD-65EF-4DC9-B1AE-AB00EEC413E9}" dt="2022-09-20T19:33:50.395" v="570" actId="13926"/>
          <ac:spMkLst>
            <pc:docMk/>
            <pc:sldMk cId="2862434951" sldId="387"/>
            <ac:spMk id="6" creationId="{EE3BB6AD-DE40-FE60-9C67-6400BBB67286}"/>
          </ac:spMkLst>
        </pc:spChg>
      </pc:sldChg>
      <pc:sldChg chg="modSp mod">
        <pc:chgData name="Mei Collins" userId="f58710cf-9b7c-4342-a50c-dd3de50b0186" providerId="ADAL" clId="{A22489CD-65EF-4DC9-B1AE-AB00EEC413E9}" dt="2022-09-20T19:25:49.353" v="1" actId="13926"/>
        <pc:sldMkLst>
          <pc:docMk/>
          <pc:sldMk cId="3879838707" sldId="389"/>
        </pc:sldMkLst>
        <pc:spChg chg="mod">
          <ac:chgData name="Mei Collins" userId="f58710cf-9b7c-4342-a50c-dd3de50b0186" providerId="ADAL" clId="{A22489CD-65EF-4DC9-B1AE-AB00EEC413E9}" dt="2022-09-20T19:25:49.353" v="1" actId="13926"/>
          <ac:spMkLst>
            <pc:docMk/>
            <pc:sldMk cId="3879838707" sldId="389"/>
            <ac:spMk id="2" creationId="{DF546165-17ED-B631-DFAC-41DDC02A1CAB}"/>
          </ac:spMkLst>
        </pc:spChg>
      </pc:sldChg>
      <pc:sldChg chg="modSp mod">
        <pc:chgData name="Mei Collins" userId="f58710cf-9b7c-4342-a50c-dd3de50b0186" providerId="ADAL" clId="{A22489CD-65EF-4DC9-B1AE-AB00EEC413E9}" dt="2022-09-20T20:55:24.051" v="571" actId="14100"/>
        <pc:sldMkLst>
          <pc:docMk/>
          <pc:sldMk cId="164048578" sldId="1082"/>
        </pc:sldMkLst>
        <pc:spChg chg="mod">
          <ac:chgData name="Mei Collins" userId="f58710cf-9b7c-4342-a50c-dd3de50b0186" providerId="ADAL" clId="{A22489CD-65EF-4DC9-B1AE-AB00EEC413E9}" dt="2022-09-20T20:55:24.051" v="571" actId="14100"/>
          <ac:spMkLst>
            <pc:docMk/>
            <pc:sldMk cId="164048578" sldId="1082"/>
            <ac:spMk id="3" creationId="{4F9E275D-B571-32FD-2787-98E4931CD34A}"/>
          </ac:spMkLst>
        </pc:spChg>
      </pc:sldChg>
      <pc:sldChg chg="modSp mod">
        <pc:chgData name="Mei Collins" userId="f58710cf-9b7c-4342-a50c-dd3de50b0186" providerId="ADAL" clId="{A22489CD-65EF-4DC9-B1AE-AB00EEC413E9}" dt="2022-09-20T19:33:39.283" v="569" actId="13926"/>
        <pc:sldMkLst>
          <pc:docMk/>
          <pc:sldMk cId="2900924990" sldId="1083"/>
        </pc:sldMkLst>
        <pc:spChg chg="mod">
          <ac:chgData name="Mei Collins" userId="f58710cf-9b7c-4342-a50c-dd3de50b0186" providerId="ADAL" clId="{A22489CD-65EF-4DC9-B1AE-AB00EEC413E9}" dt="2022-09-20T19:33:27.304" v="567" actId="13926"/>
          <ac:spMkLst>
            <pc:docMk/>
            <pc:sldMk cId="2900924990" sldId="1083"/>
            <ac:spMk id="2" creationId="{92B77E59-F30D-258B-C244-94E62D0A097B}"/>
          </ac:spMkLst>
        </pc:spChg>
        <pc:spChg chg="mod">
          <ac:chgData name="Mei Collins" userId="f58710cf-9b7c-4342-a50c-dd3de50b0186" providerId="ADAL" clId="{A22489CD-65EF-4DC9-B1AE-AB00EEC413E9}" dt="2022-09-20T19:33:39.283" v="569" actId="13926"/>
          <ac:spMkLst>
            <pc:docMk/>
            <pc:sldMk cId="2900924990" sldId="1083"/>
            <ac:spMk id="3" creationId="{D8E1E0E1-1593-3AED-C093-73031AA52A73}"/>
          </ac:spMkLst>
        </pc:spChg>
      </pc:sldChg>
      <pc:sldChg chg="modSp mod">
        <pc:chgData name="Mei Collins" userId="f58710cf-9b7c-4342-a50c-dd3de50b0186" providerId="ADAL" clId="{A22489CD-65EF-4DC9-B1AE-AB00EEC413E9}" dt="2022-09-20T19:21:23.569" v="0" actId="20577"/>
        <pc:sldMkLst>
          <pc:docMk/>
          <pc:sldMk cId="2907646152" sldId="1096"/>
        </pc:sldMkLst>
        <pc:spChg chg="mod">
          <ac:chgData name="Mei Collins" userId="f58710cf-9b7c-4342-a50c-dd3de50b0186" providerId="ADAL" clId="{A22489CD-65EF-4DC9-B1AE-AB00EEC413E9}" dt="2022-09-20T19:21:23.569" v="0" actId="20577"/>
          <ac:spMkLst>
            <pc:docMk/>
            <pc:sldMk cId="2907646152" sldId="1096"/>
            <ac:spMk id="9" creationId="{739AB647-16CE-4966-8855-0437FC253DFC}"/>
          </ac:spMkLst>
        </pc:spChg>
      </pc:sldChg>
      <pc:sldChg chg="delCm modCm modNotesTx">
        <pc:chgData name="Mei Collins" userId="f58710cf-9b7c-4342-a50c-dd3de50b0186" providerId="ADAL" clId="{A22489CD-65EF-4DC9-B1AE-AB00EEC413E9}" dt="2022-09-27T20:39:47.570" v="575"/>
        <pc:sldMkLst>
          <pc:docMk/>
          <pc:sldMk cId="1062154827" sldId="1098"/>
        </pc:sldMkLst>
      </pc:sldChg>
      <pc:sldChg chg="addCm delCm modCm">
        <pc:chgData name="Mei Collins" userId="f58710cf-9b7c-4342-a50c-dd3de50b0186" providerId="ADAL" clId="{A22489CD-65EF-4DC9-B1AE-AB00EEC413E9}" dt="2022-09-27T20:39:51.771" v="576"/>
        <pc:sldMkLst>
          <pc:docMk/>
          <pc:sldMk cId="2032995228" sldId="1099"/>
        </pc:sldMkLst>
      </pc:sldChg>
      <pc:sldChg chg="delCm modCm">
        <pc:chgData name="Mei Collins" userId="f58710cf-9b7c-4342-a50c-dd3de50b0186" providerId="ADAL" clId="{A22489CD-65EF-4DC9-B1AE-AB00EEC413E9}" dt="2022-09-20T19:32:38.233" v="559"/>
        <pc:sldMkLst>
          <pc:docMk/>
          <pc:sldMk cId="1625752750" sldId="1104"/>
        </pc:sldMkLst>
      </pc:sldChg>
      <pc:sldChg chg="modSp mod delCm modCm modNotesTx">
        <pc:chgData name="Mei Collins" userId="f58710cf-9b7c-4342-a50c-dd3de50b0186" providerId="ADAL" clId="{A22489CD-65EF-4DC9-B1AE-AB00EEC413E9}" dt="2022-09-27T20:40:28.999" v="577" actId="20577"/>
        <pc:sldMkLst>
          <pc:docMk/>
          <pc:sldMk cId="1576552790" sldId="1106"/>
        </pc:sldMkLst>
        <pc:graphicFrameChg chg="modGraphic">
          <ac:chgData name="Mei Collins" userId="f58710cf-9b7c-4342-a50c-dd3de50b0186" providerId="ADAL" clId="{A22489CD-65EF-4DC9-B1AE-AB00EEC413E9}" dt="2022-09-20T19:32:55.209" v="562" actId="207"/>
          <ac:graphicFrameMkLst>
            <pc:docMk/>
            <pc:sldMk cId="1576552790" sldId="1106"/>
            <ac:graphicFrameMk id="5" creationId="{7384E3D4-9A95-E665-7E0E-08FC0ECDD305}"/>
          </ac:graphicFrameMkLst>
        </pc:graphicFrameChg>
      </pc:sldChg>
      <pc:sldChg chg="add">
        <pc:chgData name="Mei Collins" userId="f58710cf-9b7c-4342-a50c-dd3de50b0186" providerId="ADAL" clId="{A22489CD-65EF-4DC9-B1AE-AB00EEC413E9}" dt="2022-09-27T02:08:13.734" v="574"/>
        <pc:sldMkLst>
          <pc:docMk/>
          <pc:sldMk cId="2631447854" sldId="1110"/>
        </pc:sldMkLst>
      </pc:sldChg>
    </pc:docChg>
  </pc:docChgLst>
  <pc:docChgLst>
    <pc:chgData name="marshall.layne@epa.gov" userId="S::urn:spo:guest#marshall.layne@epa.gov::" providerId="AD" clId="Web-{20C10A43-67C4-EDB9-5DCC-27AFBA55E400}"/>
    <pc:docChg chg="mod modSld">
      <pc:chgData name="marshall.layne@epa.gov" userId="S::urn:spo:guest#marshall.layne@epa.gov::" providerId="AD" clId="Web-{20C10A43-67C4-EDB9-5DCC-27AFBA55E400}" dt="2023-01-23T18:20:45.587" v="37" actId="20577"/>
      <pc:docMkLst>
        <pc:docMk/>
      </pc:docMkLst>
      <pc:sldChg chg="modSp">
        <pc:chgData name="marshall.layne@epa.gov" userId="S::urn:spo:guest#marshall.layne@epa.gov::" providerId="AD" clId="Web-{20C10A43-67C4-EDB9-5DCC-27AFBA55E400}" dt="2023-01-23T18:20:23.774" v="36" actId="20577"/>
        <pc:sldMkLst>
          <pc:docMk/>
          <pc:sldMk cId="2862434951" sldId="387"/>
        </pc:sldMkLst>
        <pc:spChg chg="mod">
          <ac:chgData name="marshall.layne@epa.gov" userId="S::urn:spo:guest#marshall.layne@epa.gov::" providerId="AD" clId="Web-{20C10A43-67C4-EDB9-5DCC-27AFBA55E400}" dt="2023-01-23T18:20:23.774" v="36" actId="20577"/>
          <ac:spMkLst>
            <pc:docMk/>
            <pc:sldMk cId="2862434951" sldId="387"/>
            <ac:spMk id="5" creationId="{89D79557-FD32-78FE-08E4-BFA945644834}"/>
          </ac:spMkLst>
        </pc:spChg>
      </pc:sldChg>
      <pc:sldChg chg="modSp">
        <pc:chgData name="marshall.layne@epa.gov" userId="S::urn:spo:guest#marshall.layne@epa.gov::" providerId="AD" clId="Web-{20C10A43-67C4-EDB9-5DCC-27AFBA55E400}" dt="2023-01-23T18:20:45.587" v="37" actId="20577"/>
        <pc:sldMkLst>
          <pc:docMk/>
          <pc:sldMk cId="164048578" sldId="1082"/>
        </pc:sldMkLst>
        <pc:spChg chg="mod">
          <ac:chgData name="marshall.layne@epa.gov" userId="S::urn:spo:guest#marshall.layne@epa.gov::" providerId="AD" clId="Web-{20C10A43-67C4-EDB9-5DCC-27AFBA55E400}" dt="2023-01-23T18:20:45.587" v="37" actId="20577"/>
          <ac:spMkLst>
            <pc:docMk/>
            <pc:sldMk cId="164048578" sldId="1082"/>
            <ac:spMk id="3" creationId="{4F9E275D-B571-32FD-2787-98E4931CD34A}"/>
          </ac:spMkLst>
        </pc:spChg>
      </pc:sldChg>
      <pc:sldChg chg="modSp">
        <pc:chgData name="marshall.layne@epa.gov" userId="S::urn:spo:guest#marshall.layne@epa.gov::" providerId="AD" clId="Web-{20C10A43-67C4-EDB9-5DCC-27AFBA55E400}" dt="2023-01-23T18:08:23.166" v="0" actId="1076"/>
        <pc:sldMkLst>
          <pc:docMk/>
          <pc:sldMk cId="2907646152" sldId="1096"/>
        </pc:sldMkLst>
        <pc:spChg chg="mod">
          <ac:chgData name="marshall.layne@epa.gov" userId="S::urn:spo:guest#marshall.layne@epa.gov::" providerId="AD" clId="Web-{20C10A43-67C4-EDB9-5DCC-27AFBA55E400}" dt="2023-01-23T18:08:23.166" v="0" actId="1076"/>
          <ac:spMkLst>
            <pc:docMk/>
            <pc:sldMk cId="2907646152" sldId="1096"/>
            <ac:spMk id="6" creationId="{481EB273-B25F-C6EF-56AA-C83E480EF7BD}"/>
          </ac:spMkLst>
        </pc:spChg>
      </pc:sldChg>
      <pc:sldChg chg="modSp">
        <pc:chgData name="marshall.layne@epa.gov" userId="S::urn:spo:guest#marshall.layne@epa.gov::" providerId="AD" clId="Web-{20C10A43-67C4-EDB9-5DCC-27AFBA55E400}" dt="2023-01-23T18:11:13.736" v="18" actId="14100"/>
        <pc:sldMkLst>
          <pc:docMk/>
          <pc:sldMk cId="1206192970" sldId="1103"/>
        </pc:sldMkLst>
        <pc:graphicFrameChg chg="mod modGraphic">
          <ac:chgData name="marshall.layne@epa.gov" userId="S::urn:spo:guest#marshall.layne@epa.gov::" providerId="AD" clId="Web-{20C10A43-67C4-EDB9-5DCC-27AFBA55E400}" dt="2023-01-23T18:11:13.736" v="18" actId="14100"/>
          <ac:graphicFrameMkLst>
            <pc:docMk/>
            <pc:sldMk cId="1206192970" sldId="1103"/>
            <ac:graphicFrameMk id="8" creationId="{F0510F99-03F8-5E73-EBE9-7792B8D103C4}"/>
          </ac:graphicFrameMkLst>
        </pc:graphicFrameChg>
      </pc:sldChg>
      <pc:sldChg chg="modSp">
        <pc:chgData name="marshall.layne@epa.gov" userId="S::urn:spo:guest#marshall.layne@epa.gov::" providerId="AD" clId="Web-{20C10A43-67C4-EDB9-5DCC-27AFBA55E400}" dt="2023-01-23T18:19:14.240" v="27" actId="1076"/>
        <pc:sldMkLst>
          <pc:docMk/>
          <pc:sldMk cId="1625752750" sldId="1104"/>
        </pc:sldMkLst>
        <pc:graphicFrameChg chg="mod">
          <ac:chgData name="marshall.layne@epa.gov" userId="S::urn:spo:guest#marshall.layne@epa.gov::" providerId="AD" clId="Web-{20C10A43-67C4-EDB9-5DCC-27AFBA55E400}" dt="2023-01-23T18:19:14.240" v="27" actId="1076"/>
          <ac:graphicFrameMkLst>
            <pc:docMk/>
            <pc:sldMk cId="1625752750" sldId="1104"/>
            <ac:graphicFrameMk id="5" creationId="{6DD414A1-80C4-7B6C-B6D2-FE17B171FFDC}"/>
          </ac:graphicFrameMkLst>
        </pc:graphicFrameChg>
        <pc:picChg chg="mod">
          <ac:chgData name="marshall.layne@epa.gov" userId="S::urn:spo:guest#marshall.layne@epa.gov::" providerId="AD" clId="Web-{20C10A43-67C4-EDB9-5DCC-27AFBA55E400}" dt="2023-01-23T18:19:11.521" v="26" actId="1076"/>
          <ac:picMkLst>
            <pc:docMk/>
            <pc:sldMk cId="1625752750" sldId="1104"/>
            <ac:picMk id="9" creationId="{01BAFED2-F854-EFA5-203F-6DCAB2C149FE}"/>
          </ac:picMkLst>
        </pc:picChg>
      </pc:sldChg>
      <pc:sldChg chg="addCm delCm">
        <pc:chgData name="marshall.layne@epa.gov" userId="S::urn:spo:guest#marshall.layne@epa.gov::" providerId="AD" clId="Web-{20C10A43-67C4-EDB9-5DCC-27AFBA55E400}" dt="2023-01-23T18:18:34.066" v="23"/>
        <pc:sldMkLst>
          <pc:docMk/>
          <pc:sldMk cId="1576552790" sldId="1106"/>
        </pc:sldMkLst>
      </pc:sldChg>
    </pc:docChg>
  </pc:docChgLst>
  <pc:docChgLst>
    <pc:chgData name="Mei Collins" userId="f58710cf-9b7c-4342-a50c-dd3de50b0186" providerId="ADAL" clId="{CBF0415E-04F7-44BE-980E-BAD12D4F42ED}"/>
    <pc:docChg chg="modSld">
      <pc:chgData name="Mei Collins" userId="f58710cf-9b7c-4342-a50c-dd3de50b0186" providerId="ADAL" clId="{CBF0415E-04F7-44BE-980E-BAD12D4F42ED}" dt="2023-03-06T21:06:56.038" v="172" actId="962"/>
      <pc:docMkLst>
        <pc:docMk/>
      </pc:docMkLst>
      <pc:sldChg chg="modSp">
        <pc:chgData name="Mei Collins" userId="f58710cf-9b7c-4342-a50c-dd3de50b0186" providerId="ADAL" clId="{CBF0415E-04F7-44BE-980E-BAD12D4F42ED}" dt="2023-03-06T21:06:39.603" v="168" actId="962"/>
        <pc:sldMkLst>
          <pc:docMk/>
          <pc:sldMk cId="1206192970" sldId="1103"/>
        </pc:sldMkLst>
        <pc:graphicFrameChg chg="mod">
          <ac:chgData name="Mei Collins" userId="f58710cf-9b7c-4342-a50c-dd3de50b0186" providerId="ADAL" clId="{CBF0415E-04F7-44BE-980E-BAD12D4F42ED}" dt="2023-03-06T21:06:39.603" v="168" actId="962"/>
          <ac:graphicFrameMkLst>
            <pc:docMk/>
            <pc:sldMk cId="1206192970" sldId="1103"/>
            <ac:graphicFrameMk id="8" creationId="{F0510F99-03F8-5E73-EBE9-7792B8D103C4}"/>
          </ac:graphicFrameMkLst>
        </pc:graphicFrameChg>
      </pc:sldChg>
      <pc:sldChg chg="modSp">
        <pc:chgData name="Mei Collins" userId="f58710cf-9b7c-4342-a50c-dd3de50b0186" providerId="ADAL" clId="{CBF0415E-04F7-44BE-980E-BAD12D4F42ED}" dt="2023-03-06T21:06:56.038" v="172" actId="962"/>
        <pc:sldMkLst>
          <pc:docMk/>
          <pc:sldMk cId="1576552790" sldId="1106"/>
        </pc:sldMkLst>
        <pc:picChg chg="mod">
          <ac:chgData name="Mei Collins" userId="f58710cf-9b7c-4342-a50c-dd3de50b0186" providerId="ADAL" clId="{CBF0415E-04F7-44BE-980E-BAD12D4F42ED}" dt="2023-03-06T21:06:56.038" v="172" actId="962"/>
          <ac:picMkLst>
            <pc:docMk/>
            <pc:sldMk cId="1576552790" sldId="1106"/>
            <ac:picMk id="6" creationId="{F4153609-18D3-D649-4843-D5F1D1A926C0}"/>
          </ac:picMkLst>
        </pc:picChg>
      </pc:sldChg>
      <pc:sldChg chg="modSp mod">
        <pc:chgData name="Mei Collins" userId="f58710cf-9b7c-4342-a50c-dd3de50b0186" providerId="ADAL" clId="{CBF0415E-04F7-44BE-980E-BAD12D4F42ED}" dt="2023-03-06T20:54:40.047" v="8" actId="20577"/>
        <pc:sldMkLst>
          <pc:docMk/>
          <pc:sldMk cId="2590340322" sldId="1107"/>
        </pc:sldMkLst>
        <pc:spChg chg="mod">
          <ac:chgData name="Mei Collins" userId="f58710cf-9b7c-4342-a50c-dd3de50b0186" providerId="ADAL" clId="{CBF0415E-04F7-44BE-980E-BAD12D4F42ED}" dt="2023-03-06T20:54:40.047" v="8" actId="20577"/>
          <ac:spMkLst>
            <pc:docMk/>
            <pc:sldMk cId="2590340322" sldId="1107"/>
            <ac:spMk id="2" creationId="{8D523F8E-D3A7-0CBE-1910-BEC72B3DCBFC}"/>
          </ac:spMkLst>
        </pc:spChg>
      </pc:sldChg>
      <pc:sldChg chg="modSp mod">
        <pc:chgData name="Mei Collins" userId="f58710cf-9b7c-4342-a50c-dd3de50b0186" providerId="ADAL" clId="{CBF0415E-04F7-44BE-980E-BAD12D4F42ED}" dt="2023-03-06T20:54:52.425" v="23" actId="20577"/>
        <pc:sldMkLst>
          <pc:docMk/>
          <pc:sldMk cId="3460584095" sldId="1108"/>
        </pc:sldMkLst>
        <pc:spChg chg="mod">
          <ac:chgData name="Mei Collins" userId="f58710cf-9b7c-4342-a50c-dd3de50b0186" providerId="ADAL" clId="{CBF0415E-04F7-44BE-980E-BAD12D4F42ED}" dt="2023-03-06T20:54:52.425" v="23" actId="20577"/>
          <ac:spMkLst>
            <pc:docMk/>
            <pc:sldMk cId="3460584095" sldId="1108"/>
            <ac:spMk id="2" creationId="{109056F9-2C0C-D143-AA16-86B7DD194946}"/>
          </ac:spMkLst>
        </pc:spChg>
      </pc:sldChg>
      <pc:sldChg chg="modSp mod">
        <pc:chgData name="Mei Collins" userId="f58710cf-9b7c-4342-a50c-dd3de50b0186" providerId="ADAL" clId="{CBF0415E-04F7-44BE-980E-BAD12D4F42ED}" dt="2023-03-06T20:55:06.410" v="34" actId="20577"/>
        <pc:sldMkLst>
          <pc:docMk/>
          <pc:sldMk cId="794243325" sldId="1109"/>
        </pc:sldMkLst>
        <pc:spChg chg="mod">
          <ac:chgData name="Mei Collins" userId="f58710cf-9b7c-4342-a50c-dd3de50b0186" providerId="ADAL" clId="{CBF0415E-04F7-44BE-980E-BAD12D4F42ED}" dt="2023-03-06T20:55:06.410" v="34" actId="20577"/>
          <ac:spMkLst>
            <pc:docMk/>
            <pc:sldMk cId="794243325" sldId="1109"/>
            <ac:spMk id="2" creationId="{A0E7CDFC-8A3D-D6D8-A84F-1911B96C20C8}"/>
          </ac:spMkLst>
        </pc:spChg>
      </pc:sldChg>
    </pc:docChg>
  </pc:docChgLst>
  <pc:docChgLst>
    <pc:chgData name="Henry Roman" userId="28722cf9-7dac-4dc0-9220-e312c8ae96af" providerId="ADAL" clId="{BDA0BD93-2799-3B48-8A4B-AA8BE0F6B513}"/>
    <pc:docChg chg="modSld">
      <pc:chgData name="Henry Roman" userId="28722cf9-7dac-4dc0-9220-e312c8ae96af" providerId="ADAL" clId="{BDA0BD93-2799-3B48-8A4B-AA8BE0F6B513}" dt="2022-09-19T20:32:08.769" v="39" actId="20577"/>
      <pc:docMkLst>
        <pc:docMk/>
      </pc:docMkLst>
      <pc:sldChg chg="modSp mod">
        <pc:chgData name="Henry Roman" userId="28722cf9-7dac-4dc0-9220-e312c8ae96af" providerId="ADAL" clId="{BDA0BD93-2799-3B48-8A4B-AA8BE0F6B513}" dt="2022-09-19T20:29:55.963" v="30" actId="13926"/>
        <pc:sldMkLst>
          <pc:docMk/>
          <pc:sldMk cId="3879838707" sldId="389"/>
        </pc:sldMkLst>
        <pc:spChg chg="mod">
          <ac:chgData name="Henry Roman" userId="28722cf9-7dac-4dc0-9220-e312c8ae96af" providerId="ADAL" clId="{BDA0BD93-2799-3B48-8A4B-AA8BE0F6B513}" dt="2022-09-19T20:29:55.963" v="30" actId="13926"/>
          <ac:spMkLst>
            <pc:docMk/>
            <pc:sldMk cId="3879838707" sldId="389"/>
            <ac:spMk id="3" creationId="{53E807EA-1927-6580-C579-C561FB78718E}"/>
          </ac:spMkLst>
        </pc:spChg>
      </pc:sldChg>
      <pc:sldChg chg="modSp mod">
        <pc:chgData name="Henry Roman" userId="28722cf9-7dac-4dc0-9220-e312c8ae96af" providerId="ADAL" clId="{BDA0BD93-2799-3B48-8A4B-AA8BE0F6B513}" dt="2022-09-19T20:23:48.820" v="28" actId="20577"/>
        <pc:sldMkLst>
          <pc:docMk/>
          <pc:sldMk cId="2907646152" sldId="1096"/>
        </pc:sldMkLst>
        <pc:spChg chg="mod">
          <ac:chgData name="Henry Roman" userId="28722cf9-7dac-4dc0-9220-e312c8ae96af" providerId="ADAL" clId="{BDA0BD93-2799-3B48-8A4B-AA8BE0F6B513}" dt="2022-09-19T20:23:48.820" v="28" actId="20577"/>
          <ac:spMkLst>
            <pc:docMk/>
            <pc:sldMk cId="2907646152" sldId="1096"/>
            <ac:spMk id="9" creationId="{739AB647-16CE-4966-8855-0437FC253DFC}"/>
          </ac:spMkLst>
        </pc:spChg>
      </pc:sldChg>
      <pc:sldChg chg="addCm">
        <pc:chgData name="Henry Roman" userId="28722cf9-7dac-4dc0-9220-e312c8ae96af" providerId="ADAL" clId="{BDA0BD93-2799-3B48-8A4B-AA8BE0F6B513}" dt="2022-09-19T20:29:18.491" v="29"/>
        <pc:sldMkLst>
          <pc:docMk/>
          <pc:sldMk cId="1062154827" sldId="1098"/>
        </pc:sldMkLst>
      </pc:sldChg>
      <pc:sldChg chg="modSp mod modNotesTx">
        <pc:chgData name="Henry Roman" userId="28722cf9-7dac-4dc0-9220-e312c8ae96af" providerId="ADAL" clId="{BDA0BD93-2799-3B48-8A4B-AA8BE0F6B513}" dt="2022-09-19T20:32:08.769" v="39" actId="20577"/>
        <pc:sldMkLst>
          <pc:docMk/>
          <pc:sldMk cId="1576552790" sldId="1106"/>
        </pc:sldMkLst>
        <pc:graphicFrameChg chg="mod modGraphic">
          <ac:chgData name="Henry Roman" userId="28722cf9-7dac-4dc0-9220-e312c8ae96af" providerId="ADAL" clId="{BDA0BD93-2799-3B48-8A4B-AA8BE0F6B513}" dt="2022-09-19T20:31:38.971" v="32" actId="207"/>
          <ac:graphicFrameMkLst>
            <pc:docMk/>
            <pc:sldMk cId="1576552790" sldId="1106"/>
            <ac:graphicFrameMk id="5" creationId="{7384E3D4-9A95-E665-7E0E-08FC0ECDD305}"/>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8661A-4001-4C31-AA7C-CA4B14C159F1}"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8E21426B-45B6-41F1-9D63-41CF4181D12C}">
      <dgm:prSet phldrT="[Text]"/>
      <dgm:spPr/>
      <dgm:t>
        <a:bodyPr/>
        <a:lstStyle/>
        <a:p>
          <a:r>
            <a:rPr lang="en-US" dirty="0"/>
            <a:t>Point Sources</a:t>
          </a:r>
        </a:p>
      </dgm:t>
    </dgm:pt>
    <dgm:pt modelId="{EEF17536-0C41-449E-AD29-CEE9545FF0D6}" type="parTrans" cxnId="{D4183940-6094-42C2-B914-5311FD9674AB}">
      <dgm:prSet/>
      <dgm:spPr/>
      <dgm:t>
        <a:bodyPr/>
        <a:lstStyle/>
        <a:p>
          <a:endParaRPr lang="en-US"/>
        </a:p>
      </dgm:t>
    </dgm:pt>
    <dgm:pt modelId="{7F3A340F-4826-445D-AFA1-CD19017BD1EF}" type="sibTrans" cxnId="{D4183940-6094-42C2-B914-5311FD9674AB}">
      <dgm:prSet/>
      <dgm:spPr/>
      <dgm:t>
        <a:bodyPr/>
        <a:lstStyle/>
        <a:p>
          <a:endParaRPr lang="en-US"/>
        </a:p>
      </dgm:t>
    </dgm:pt>
    <dgm:pt modelId="{FD56398C-2A0C-4939-AE5D-A6C9C0D518AD}">
      <dgm:prSet phldrT="[Text]"/>
      <dgm:spPr/>
      <dgm:t>
        <a:bodyPr/>
        <a:lstStyle/>
        <a:p>
          <a:r>
            <a:rPr lang="en-US" dirty="0"/>
            <a:t>Area Sources</a:t>
          </a:r>
        </a:p>
      </dgm:t>
    </dgm:pt>
    <dgm:pt modelId="{3AC15EA5-863C-47BB-8080-D9FA233F672D}" type="parTrans" cxnId="{D986FE87-2494-42C4-A32D-D4BD8C742C73}">
      <dgm:prSet/>
      <dgm:spPr/>
      <dgm:t>
        <a:bodyPr/>
        <a:lstStyle/>
        <a:p>
          <a:endParaRPr lang="en-US"/>
        </a:p>
      </dgm:t>
    </dgm:pt>
    <dgm:pt modelId="{19FBBB7F-C73B-4E9C-A5E7-18055F595BFC}" type="sibTrans" cxnId="{D986FE87-2494-42C4-A32D-D4BD8C742C73}">
      <dgm:prSet/>
      <dgm:spPr/>
      <dgm:t>
        <a:bodyPr/>
        <a:lstStyle/>
        <a:p>
          <a:endParaRPr lang="en-US"/>
        </a:p>
      </dgm:t>
    </dgm:pt>
    <dgm:pt modelId="{E78C41C4-0AE7-46E4-92ED-22E88E6294BF}">
      <dgm:prSet phldrT="[Text]"/>
      <dgm:spPr/>
      <dgm:t>
        <a:bodyPr/>
        <a:lstStyle/>
        <a:p>
          <a:r>
            <a:rPr lang="en-US" dirty="0"/>
            <a:t>Mobile Sources</a:t>
          </a:r>
        </a:p>
      </dgm:t>
    </dgm:pt>
    <dgm:pt modelId="{3A9F7B17-C32E-4F71-9921-0DE11F6E1E5D}" type="parTrans" cxnId="{1AB6952D-12F4-4DAA-9963-A35A5C3D3411}">
      <dgm:prSet/>
      <dgm:spPr/>
      <dgm:t>
        <a:bodyPr/>
        <a:lstStyle/>
        <a:p>
          <a:endParaRPr lang="en-US"/>
        </a:p>
      </dgm:t>
    </dgm:pt>
    <dgm:pt modelId="{4AD600CB-FEA6-46CC-AC51-F74B974D67A7}" type="sibTrans" cxnId="{1AB6952D-12F4-4DAA-9963-A35A5C3D3411}">
      <dgm:prSet/>
      <dgm:spPr/>
      <dgm:t>
        <a:bodyPr/>
        <a:lstStyle/>
        <a:p>
          <a:endParaRPr lang="en-US"/>
        </a:p>
      </dgm:t>
    </dgm:pt>
    <dgm:pt modelId="{DEC7CC68-1AB6-4E9B-9C74-5667D5542D41}">
      <dgm:prSet phldrT="[Text]"/>
      <dgm:spPr/>
      <dgm:t>
        <a:bodyPr/>
        <a:lstStyle/>
        <a:p>
          <a:r>
            <a:rPr lang="en-US" dirty="0"/>
            <a:t>Power or chemical plant stacks</a:t>
          </a:r>
        </a:p>
      </dgm:t>
    </dgm:pt>
    <dgm:pt modelId="{78EDF899-68DF-404C-8CA8-3805B6E6226D}" type="parTrans" cxnId="{1D17AB5D-92E0-4D6C-8CF7-80387D515290}">
      <dgm:prSet/>
      <dgm:spPr/>
      <dgm:t>
        <a:bodyPr/>
        <a:lstStyle/>
        <a:p>
          <a:endParaRPr lang="en-US"/>
        </a:p>
      </dgm:t>
    </dgm:pt>
    <dgm:pt modelId="{AD61789D-DF90-451B-BA57-78C3C543DD6D}" type="sibTrans" cxnId="{1D17AB5D-92E0-4D6C-8CF7-80387D515290}">
      <dgm:prSet/>
      <dgm:spPr/>
      <dgm:t>
        <a:bodyPr/>
        <a:lstStyle/>
        <a:p>
          <a:endParaRPr lang="en-US"/>
        </a:p>
      </dgm:t>
    </dgm:pt>
    <dgm:pt modelId="{2ABE2587-DC6F-4BE5-AB71-5C604EC708EB}">
      <dgm:prSet phldrT="[Text]"/>
      <dgm:spPr/>
      <dgm:t>
        <a:bodyPr/>
        <a:lstStyle/>
        <a:p>
          <a:pPr rtl="0"/>
          <a:r>
            <a:rPr lang="en-US" dirty="0"/>
            <a:t>Cook </a:t>
          </a:r>
          <a:r>
            <a:rPr lang="en-US" dirty="0">
              <a:latin typeface="Trebuchet MS" panose="020B0603020202020204"/>
            </a:rPr>
            <a:t>stoves</a:t>
          </a:r>
        </a:p>
      </dgm:t>
    </dgm:pt>
    <dgm:pt modelId="{7A6C29E2-06EB-4464-9044-03C15A40CCA1}" type="parTrans" cxnId="{5EFF2525-D214-486B-A835-44FA983D976D}">
      <dgm:prSet/>
      <dgm:spPr/>
      <dgm:t>
        <a:bodyPr/>
        <a:lstStyle/>
        <a:p>
          <a:endParaRPr lang="en-US"/>
        </a:p>
      </dgm:t>
    </dgm:pt>
    <dgm:pt modelId="{842E2941-25CC-4CE9-8343-F22A987C6DA4}" type="sibTrans" cxnId="{5EFF2525-D214-486B-A835-44FA983D976D}">
      <dgm:prSet/>
      <dgm:spPr/>
      <dgm:t>
        <a:bodyPr/>
        <a:lstStyle/>
        <a:p>
          <a:endParaRPr lang="en-US"/>
        </a:p>
      </dgm:t>
    </dgm:pt>
    <dgm:pt modelId="{BD693377-84C4-44AD-9FFB-EFB24B240251}">
      <dgm:prSet phldrT="[Text]"/>
      <dgm:spPr/>
      <dgm:t>
        <a:bodyPr/>
        <a:lstStyle/>
        <a:p>
          <a:pPr rtl="0"/>
          <a:r>
            <a:rPr lang="en-US" dirty="0"/>
            <a:t>On-road </a:t>
          </a:r>
          <a:r>
            <a:rPr lang="en-US" dirty="0">
              <a:latin typeface="Trebuchet MS" panose="020B0603020202020204"/>
            </a:rPr>
            <a:t>vehicles</a:t>
          </a:r>
        </a:p>
      </dgm:t>
    </dgm:pt>
    <dgm:pt modelId="{86147341-D82C-462E-A79A-B70B1D799DEB}" type="parTrans" cxnId="{D07F27BD-2321-4656-A273-70601FA51893}">
      <dgm:prSet/>
      <dgm:spPr/>
      <dgm:t>
        <a:bodyPr/>
        <a:lstStyle/>
        <a:p>
          <a:endParaRPr lang="en-US"/>
        </a:p>
      </dgm:t>
    </dgm:pt>
    <dgm:pt modelId="{79A489B4-1607-446F-A5DC-20E18EB71AD2}" type="sibTrans" cxnId="{D07F27BD-2321-4656-A273-70601FA51893}">
      <dgm:prSet/>
      <dgm:spPr/>
      <dgm:t>
        <a:bodyPr/>
        <a:lstStyle/>
        <a:p>
          <a:endParaRPr lang="en-US"/>
        </a:p>
      </dgm:t>
    </dgm:pt>
    <dgm:pt modelId="{95EC7791-8155-4DF7-8BD4-336E7BF3E948}">
      <dgm:prSet phldr="0"/>
      <dgm:spPr/>
      <dgm:t>
        <a:bodyPr/>
        <a:lstStyle/>
        <a:p>
          <a:r>
            <a:rPr lang="en-US" dirty="0">
              <a:latin typeface="Trebuchet MS" panose="020B0603020202020204"/>
            </a:rPr>
            <a:t>Waste</a:t>
          </a:r>
          <a:r>
            <a:rPr lang="en-US" dirty="0"/>
            <a:t> burning</a:t>
          </a:r>
        </a:p>
      </dgm:t>
    </dgm:pt>
    <dgm:pt modelId="{150DB0F5-4449-49B4-BE33-13971FFC4E69}" type="parTrans" cxnId="{DF170FAE-F54B-4B8D-B0BA-978CBFD3B0B7}">
      <dgm:prSet/>
      <dgm:spPr/>
      <dgm:t>
        <a:bodyPr/>
        <a:lstStyle/>
        <a:p>
          <a:endParaRPr lang="en-US"/>
        </a:p>
      </dgm:t>
    </dgm:pt>
    <dgm:pt modelId="{CB11C527-0482-42EF-A144-5A75622626D6}" type="sibTrans" cxnId="{DF170FAE-F54B-4B8D-B0BA-978CBFD3B0B7}">
      <dgm:prSet/>
      <dgm:spPr/>
      <dgm:t>
        <a:bodyPr/>
        <a:lstStyle/>
        <a:p>
          <a:endParaRPr lang="en-US"/>
        </a:p>
      </dgm:t>
    </dgm:pt>
    <dgm:pt modelId="{EEE0D3ED-9F13-4AF3-AB20-678FBA18528E}">
      <dgm:prSet phldr="0"/>
      <dgm:spPr/>
      <dgm:t>
        <a:bodyPr/>
        <a:lstStyle/>
        <a:p>
          <a:pPr rtl="0"/>
          <a:r>
            <a:rPr lang="en-US" dirty="0">
              <a:latin typeface="Trebuchet MS" panose="020B0603020202020204"/>
            </a:rPr>
            <a:t>Off-road</a:t>
          </a:r>
          <a:r>
            <a:rPr lang="en-US" dirty="0"/>
            <a:t> </a:t>
          </a:r>
          <a:r>
            <a:rPr lang="en-US" dirty="0">
              <a:latin typeface="Trebuchet MS" panose="020B0603020202020204"/>
            </a:rPr>
            <a:t>vehicles</a:t>
          </a:r>
        </a:p>
      </dgm:t>
    </dgm:pt>
    <dgm:pt modelId="{FDC80D45-50BA-41EF-ABB8-BEF717ED7F14}" type="parTrans" cxnId="{FC8D1684-A9DE-47F7-9B33-0CF698825552}">
      <dgm:prSet/>
      <dgm:spPr/>
      <dgm:t>
        <a:bodyPr/>
        <a:lstStyle/>
        <a:p>
          <a:endParaRPr lang="en-US"/>
        </a:p>
      </dgm:t>
    </dgm:pt>
    <dgm:pt modelId="{FCAC60E4-A103-454B-BF44-3A41E2140ED2}" type="sibTrans" cxnId="{FC8D1684-A9DE-47F7-9B33-0CF698825552}">
      <dgm:prSet/>
      <dgm:spPr/>
      <dgm:t>
        <a:bodyPr/>
        <a:lstStyle/>
        <a:p>
          <a:endParaRPr lang="en-US"/>
        </a:p>
      </dgm:t>
    </dgm:pt>
    <dgm:pt modelId="{EFA89C31-3D12-45AB-B265-C4532D34D7AE}">
      <dgm:prSet phldr="0"/>
      <dgm:spPr/>
      <dgm:t>
        <a:bodyPr/>
        <a:lstStyle/>
        <a:p>
          <a:r>
            <a:rPr lang="en-US" dirty="0">
              <a:latin typeface="Trebuchet MS" panose="020B0603020202020204"/>
            </a:rPr>
            <a:t>Ships</a:t>
          </a:r>
          <a:endParaRPr lang="en-US" dirty="0"/>
        </a:p>
      </dgm:t>
    </dgm:pt>
    <dgm:pt modelId="{A928CD7F-979F-43CB-9C13-FA81DBAD967A}" type="parTrans" cxnId="{BDD48F19-CF22-4FAB-8AD5-9A4F078FAB90}">
      <dgm:prSet/>
      <dgm:spPr/>
      <dgm:t>
        <a:bodyPr/>
        <a:lstStyle/>
        <a:p>
          <a:endParaRPr lang="en-US"/>
        </a:p>
      </dgm:t>
    </dgm:pt>
    <dgm:pt modelId="{C5E0F2BB-AEA3-44CF-A5D6-8BB243570B4D}" type="sibTrans" cxnId="{BDD48F19-CF22-4FAB-8AD5-9A4F078FAB90}">
      <dgm:prSet/>
      <dgm:spPr/>
      <dgm:t>
        <a:bodyPr/>
        <a:lstStyle/>
        <a:p>
          <a:endParaRPr lang="en-US"/>
        </a:p>
      </dgm:t>
    </dgm:pt>
    <dgm:pt modelId="{0F731E9D-E472-44B1-90C3-A7C83C8CF1DD}" type="pres">
      <dgm:prSet presAssocID="{0AC8661A-4001-4C31-AA7C-CA4B14C159F1}" presName="Name0" presStyleCnt="0">
        <dgm:presLayoutVars>
          <dgm:dir/>
          <dgm:resizeHandles val="exact"/>
        </dgm:presLayoutVars>
      </dgm:prSet>
      <dgm:spPr/>
    </dgm:pt>
    <dgm:pt modelId="{079BB0DB-625E-46E9-BDF7-3B3322334BC1}" type="pres">
      <dgm:prSet presAssocID="{0AC8661A-4001-4C31-AA7C-CA4B14C159F1}" presName="bkgdShp" presStyleLbl="alignAccFollowNode1" presStyleIdx="0" presStyleCnt="1"/>
      <dgm:spPr/>
    </dgm:pt>
    <dgm:pt modelId="{90AFF3B9-855C-4666-A66B-CF8B1278CCE5}" type="pres">
      <dgm:prSet presAssocID="{0AC8661A-4001-4C31-AA7C-CA4B14C159F1}" presName="linComp" presStyleCnt="0"/>
      <dgm:spPr/>
    </dgm:pt>
    <dgm:pt modelId="{CB78A98A-5797-495E-BF55-3C7685687AD1}" type="pres">
      <dgm:prSet presAssocID="{8E21426B-45B6-41F1-9D63-41CF4181D12C}" presName="compNode" presStyleCnt="0"/>
      <dgm:spPr/>
    </dgm:pt>
    <dgm:pt modelId="{A757C005-3E2E-4834-B577-462C2C6605F8}" type="pres">
      <dgm:prSet presAssocID="{8E21426B-45B6-41F1-9D63-41CF4181D12C}" presName="node" presStyleLbl="node1" presStyleIdx="0" presStyleCnt="3">
        <dgm:presLayoutVars>
          <dgm:bulletEnabled val="1"/>
        </dgm:presLayoutVars>
      </dgm:prSet>
      <dgm:spPr/>
    </dgm:pt>
    <dgm:pt modelId="{94EDE6A2-075A-4779-AE1B-FA89F9CE0B83}" type="pres">
      <dgm:prSet presAssocID="{8E21426B-45B6-41F1-9D63-41CF4181D12C}" presName="invisiNode" presStyleLbl="node1" presStyleIdx="0" presStyleCnt="3"/>
      <dgm:spPr/>
    </dgm:pt>
    <dgm:pt modelId="{ACAD21EA-22C2-44BE-AAD7-999327932864}" type="pres">
      <dgm:prSet presAssocID="{8E21426B-45B6-41F1-9D63-41CF4181D12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extLst>
        <a:ext uri="{E40237B7-FDA0-4F09-8148-C483321AD2D9}">
          <dgm14:cNvPr xmlns:dgm14="http://schemas.microsoft.com/office/drawing/2010/diagram" id="0" name="" descr="Smokestacks"/>
        </a:ext>
      </dgm:extLst>
    </dgm:pt>
    <dgm:pt modelId="{AB1506E5-E4B8-4340-B7A3-32BD33A9A853}" type="pres">
      <dgm:prSet presAssocID="{7F3A340F-4826-445D-AFA1-CD19017BD1EF}" presName="sibTrans" presStyleLbl="sibTrans2D1" presStyleIdx="0" presStyleCnt="0"/>
      <dgm:spPr/>
    </dgm:pt>
    <dgm:pt modelId="{D4816D97-1E5D-4FA9-AFB3-C624D7196FBD}" type="pres">
      <dgm:prSet presAssocID="{FD56398C-2A0C-4939-AE5D-A6C9C0D518AD}" presName="compNode" presStyleCnt="0"/>
      <dgm:spPr/>
    </dgm:pt>
    <dgm:pt modelId="{ADEFA204-2F9B-4210-897B-92F3B7E143ED}" type="pres">
      <dgm:prSet presAssocID="{FD56398C-2A0C-4939-AE5D-A6C9C0D518AD}" presName="node" presStyleLbl="node1" presStyleIdx="1" presStyleCnt="3">
        <dgm:presLayoutVars>
          <dgm:bulletEnabled val="1"/>
        </dgm:presLayoutVars>
      </dgm:prSet>
      <dgm:spPr/>
    </dgm:pt>
    <dgm:pt modelId="{FA0A877A-1676-44E6-977C-F5A0D470B58D}" type="pres">
      <dgm:prSet presAssocID="{FD56398C-2A0C-4939-AE5D-A6C9C0D518AD}" presName="invisiNode" presStyleLbl="node1" presStyleIdx="1" presStyleCnt="3"/>
      <dgm:spPr/>
    </dgm:pt>
    <dgm:pt modelId="{C87738F8-9D1E-408C-9CA7-37DBEDD45DE0}" type="pres">
      <dgm:prSet presAssocID="{FD56398C-2A0C-4939-AE5D-A6C9C0D518A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extLst>
        <a:ext uri="{E40237B7-FDA0-4F09-8148-C483321AD2D9}">
          <dgm14:cNvPr xmlns:dgm14="http://schemas.microsoft.com/office/drawing/2010/diagram" id="0" name="" descr="Waste burning"/>
        </a:ext>
      </dgm:extLst>
    </dgm:pt>
    <dgm:pt modelId="{EF881CB6-4B36-41D9-B7A7-04E2B0DB50DF}" type="pres">
      <dgm:prSet presAssocID="{19FBBB7F-C73B-4E9C-A5E7-18055F595BFC}" presName="sibTrans" presStyleLbl="sibTrans2D1" presStyleIdx="0" presStyleCnt="0"/>
      <dgm:spPr/>
    </dgm:pt>
    <dgm:pt modelId="{39419FAE-7231-4E4E-B391-D22CF30873E4}" type="pres">
      <dgm:prSet presAssocID="{E78C41C4-0AE7-46E4-92ED-22E88E6294BF}" presName="compNode" presStyleCnt="0"/>
      <dgm:spPr/>
    </dgm:pt>
    <dgm:pt modelId="{FBD035BB-373E-47A0-A1DB-558C2B1309A3}" type="pres">
      <dgm:prSet presAssocID="{E78C41C4-0AE7-46E4-92ED-22E88E6294BF}" presName="node" presStyleLbl="node1" presStyleIdx="2" presStyleCnt="3">
        <dgm:presLayoutVars>
          <dgm:bulletEnabled val="1"/>
        </dgm:presLayoutVars>
      </dgm:prSet>
      <dgm:spPr/>
    </dgm:pt>
    <dgm:pt modelId="{FB1CD1D8-4E95-4830-BC40-EBC4B56114C5}" type="pres">
      <dgm:prSet presAssocID="{E78C41C4-0AE7-46E4-92ED-22E88E6294BF}" presName="invisiNode" presStyleLbl="node1" presStyleIdx="2" presStyleCnt="3"/>
      <dgm:spPr/>
    </dgm:pt>
    <dgm:pt modelId="{37A0F332-AA39-473B-B499-7EFBC40B596F}" type="pres">
      <dgm:prSet presAssocID="{E78C41C4-0AE7-46E4-92ED-22E88E6294B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extLst>
        <a:ext uri="{E40237B7-FDA0-4F09-8148-C483321AD2D9}">
          <dgm14:cNvPr xmlns:dgm14="http://schemas.microsoft.com/office/drawing/2010/diagram" id="0" name="" descr="Cars with exhaust"/>
        </a:ext>
      </dgm:extLst>
    </dgm:pt>
  </dgm:ptLst>
  <dgm:cxnLst>
    <dgm:cxn modelId="{C4C7EC0A-F73B-490E-9650-F8A1E05FDB30}" type="presOf" srcId="{7F3A340F-4826-445D-AFA1-CD19017BD1EF}" destId="{AB1506E5-E4B8-4340-B7A3-32BD33A9A853}" srcOrd="0" destOrd="0" presId="urn:microsoft.com/office/officeart/2005/8/layout/pList2"/>
    <dgm:cxn modelId="{BDD48F19-CF22-4FAB-8AD5-9A4F078FAB90}" srcId="{E78C41C4-0AE7-46E4-92ED-22E88E6294BF}" destId="{EFA89C31-3D12-45AB-B265-C4532D34D7AE}" srcOrd="2" destOrd="0" parTransId="{A928CD7F-979F-43CB-9C13-FA81DBAD967A}" sibTransId="{C5E0F2BB-AEA3-44CF-A5D6-8BB243570B4D}"/>
    <dgm:cxn modelId="{5EFF2525-D214-486B-A835-44FA983D976D}" srcId="{FD56398C-2A0C-4939-AE5D-A6C9C0D518AD}" destId="{2ABE2587-DC6F-4BE5-AB71-5C604EC708EB}" srcOrd="0" destOrd="0" parTransId="{7A6C29E2-06EB-4464-9044-03C15A40CCA1}" sibTransId="{842E2941-25CC-4CE9-8343-F22A987C6DA4}"/>
    <dgm:cxn modelId="{1AB6952D-12F4-4DAA-9963-A35A5C3D3411}" srcId="{0AC8661A-4001-4C31-AA7C-CA4B14C159F1}" destId="{E78C41C4-0AE7-46E4-92ED-22E88E6294BF}" srcOrd="2" destOrd="0" parTransId="{3A9F7B17-C32E-4F71-9921-0DE11F6E1E5D}" sibTransId="{4AD600CB-FEA6-46CC-AC51-F74B974D67A7}"/>
    <dgm:cxn modelId="{8F3B473D-AA64-4023-9D28-64E3FD60AF33}" type="presOf" srcId="{EFA89C31-3D12-45AB-B265-C4532D34D7AE}" destId="{FBD035BB-373E-47A0-A1DB-558C2B1309A3}" srcOrd="0" destOrd="3" presId="urn:microsoft.com/office/officeart/2005/8/layout/pList2"/>
    <dgm:cxn modelId="{D4183940-6094-42C2-B914-5311FD9674AB}" srcId="{0AC8661A-4001-4C31-AA7C-CA4B14C159F1}" destId="{8E21426B-45B6-41F1-9D63-41CF4181D12C}" srcOrd="0" destOrd="0" parTransId="{EEF17536-0C41-449E-AD29-CEE9545FF0D6}" sibTransId="{7F3A340F-4826-445D-AFA1-CD19017BD1EF}"/>
    <dgm:cxn modelId="{8DB9CD40-17D2-4202-BEB8-33EB762B3ADC}" type="presOf" srcId="{E78C41C4-0AE7-46E4-92ED-22E88E6294BF}" destId="{FBD035BB-373E-47A0-A1DB-558C2B1309A3}" srcOrd="0" destOrd="0" presId="urn:microsoft.com/office/officeart/2005/8/layout/pList2"/>
    <dgm:cxn modelId="{1D17AB5D-92E0-4D6C-8CF7-80387D515290}" srcId="{8E21426B-45B6-41F1-9D63-41CF4181D12C}" destId="{DEC7CC68-1AB6-4E9B-9C74-5667D5542D41}" srcOrd="0" destOrd="0" parTransId="{78EDF899-68DF-404C-8CA8-3805B6E6226D}" sibTransId="{AD61789D-DF90-451B-BA57-78C3C543DD6D}"/>
    <dgm:cxn modelId="{CAA73478-47A6-4C01-BCCC-5D4E3F04FDC2}" type="presOf" srcId="{19FBBB7F-C73B-4E9C-A5E7-18055F595BFC}" destId="{EF881CB6-4B36-41D9-B7A7-04E2B0DB50DF}" srcOrd="0" destOrd="0" presId="urn:microsoft.com/office/officeart/2005/8/layout/pList2"/>
    <dgm:cxn modelId="{FC8D1684-A9DE-47F7-9B33-0CF698825552}" srcId="{E78C41C4-0AE7-46E4-92ED-22E88E6294BF}" destId="{EEE0D3ED-9F13-4AF3-AB20-678FBA18528E}" srcOrd="1" destOrd="0" parTransId="{FDC80D45-50BA-41EF-ABB8-BEF717ED7F14}" sibTransId="{FCAC60E4-A103-454B-BF44-3A41E2140ED2}"/>
    <dgm:cxn modelId="{D986FE87-2494-42C4-A32D-D4BD8C742C73}" srcId="{0AC8661A-4001-4C31-AA7C-CA4B14C159F1}" destId="{FD56398C-2A0C-4939-AE5D-A6C9C0D518AD}" srcOrd="1" destOrd="0" parTransId="{3AC15EA5-863C-47BB-8080-D9FA233F672D}" sibTransId="{19FBBB7F-C73B-4E9C-A5E7-18055F595BFC}"/>
    <dgm:cxn modelId="{9E03EA8F-0AB3-4F8F-ACDE-6092DE44B7B8}" type="presOf" srcId="{95EC7791-8155-4DF7-8BD4-336E7BF3E948}" destId="{ADEFA204-2F9B-4210-897B-92F3B7E143ED}" srcOrd="0" destOrd="2" presId="urn:microsoft.com/office/officeart/2005/8/layout/pList2"/>
    <dgm:cxn modelId="{8558C8A5-A8A9-40F2-9D16-744C881A9FF5}" type="presOf" srcId="{BD693377-84C4-44AD-9FFB-EFB24B240251}" destId="{FBD035BB-373E-47A0-A1DB-558C2B1309A3}" srcOrd="0" destOrd="1" presId="urn:microsoft.com/office/officeart/2005/8/layout/pList2"/>
    <dgm:cxn modelId="{DF170FAE-F54B-4B8D-B0BA-978CBFD3B0B7}" srcId="{FD56398C-2A0C-4939-AE5D-A6C9C0D518AD}" destId="{95EC7791-8155-4DF7-8BD4-336E7BF3E948}" srcOrd="1" destOrd="0" parTransId="{150DB0F5-4449-49B4-BE33-13971FFC4E69}" sibTransId="{CB11C527-0482-42EF-A144-5A75622626D6}"/>
    <dgm:cxn modelId="{027A3FAE-80DE-4BA4-840A-D52B7CF16C62}" type="presOf" srcId="{DEC7CC68-1AB6-4E9B-9C74-5667D5542D41}" destId="{A757C005-3E2E-4834-B577-462C2C6605F8}" srcOrd="0" destOrd="1" presId="urn:microsoft.com/office/officeart/2005/8/layout/pList2"/>
    <dgm:cxn modelId="{D07F27BD-2321-4656-A273-70601FA51893}" srcId="{E78C41C4-0AE7-46E4-92ED-22E88E6294BF}" destId="{BD693377-84C4-44AD-9FFB-EFB24B240251}" srcOrd="0" destOrd="0" parTransId="{86147341-D82C-462E-A79A-B70B1D799DEB}" sibTransId="{79A489B4-1607-446F-A5DC-20E18EB71AD2}"/>
    <dgm:cxn modelId="{B659DDDC-66F3-4C27-82A3-31BBCE7A56E4}" type="presOf" srcId="{2ABE2587-DC6F-4BE5-AB71-5C604EC708EB}" destId="{ADEFA204-2F9B-4210-897B-92F3B7E143ED}" srcOrd="0" destOrd="1" presId="urn:microsoft.com/office/officeart/2005/8/layout/pList2"/>
    <dgm:cxn modelId="{2D6A2CE5-C1F6-4B9C-9F1B-307308C9FF28}" type="presOf" srcId="{FD56398C-2A0C-4939-AE5D-A6C9C0D518AD}" destId="{ADEFA204-2F9B-4210-897B-92F3B7E143ED}" srcOrd="0" destOrd="0" presId="urn:microsoft.com/office/officeart/2005/8/layout/pList2"/>
    <dgm:cxn modelId="{107A98E7-AAAF-4E62-8A59-6ACABB2D7965}" type="presOf" srcId="{0AC8661A-4001-4C31-AA7C-CA4B14C159F1}" destId="{0F731E9D-E472-44B1-90C3-A7C83C8CF1DD}" srcOrd="0" destOrd="0" presId="urn:microsoft.com/office/officeart/2005/8/layout/pList2"/>
    <dgm:cxn modelId="{160D0AF6-67DF-44FD-8688-F9B3ED14D6D3}" type="presOf" srcId="{EEE0D3ED-9F13-4AF3-AB20-678FBA18528E}" destId="{FBD035BB-373E-47A0-A1DB-558C2B1309A3}" srcOrd="0" destOrd="2" presId="urn:microsoft.com/office/officeart/2005/8/layout/pList2"/>
    <dgm:cxn modelId="{B7EB93FB-8CE5-454D-A8D0-FA74A9090E6E}" type="presOf" srcId="{8E21426B-45B6-41F1-9D63-41CF4181D12C}" destId="{A757C005-3E2E-4834-B577-462C2C6605F8}" srcOrd="0" destOrd="0" presId="urn:microsoft.com/office/officeart/2005/8/layout/pList2"/>
    <dgm:cxn modelId="{335C9EC3-6266-42D8-8B95-3E4ABB13F243}" type="presParOf" srcId="{0F731E9D-E472-44B1-90C3-A7C83C8CF1DD}" destId="{079BB0DB-625E-46E9-BDF7-3B3322334BC1}" srcOrd="0" destOrd="0" presId="urn:microsoft.com/office/officeart/2005/8/layout/pList2"/>
    <dgm:cxn modelId="{48A49C1E-CC1F-4155-8461-1DE56D3E25F4}" type="presParOf" srcId="{0F731E9D-E472-44B1-90C3-A7C83C8CF1DD}" destId="{90AFF3B9-855C-4666-A66B-CF8B1278CCE5}" srcOrd="1" destOrd="0" presId="urn:microsoft.com/office/officeart/2005/8/layout/pList2"/>
    <dgm:cxn modelId="{8ACD8D96-BD69-4C25-8DE8-C0E483E14F64}" type="presParOf" srcId="{90AFF3B9-855C-4666-A66B-CF8B1278CCE5}" destId="{CB78A98A-5797-495E-BF55-3C7685687AD1}" srcOrd="0" destOrd="0" presId="urn:microsoft.com/office/officeart/2005/8/layout/pList2"/>
    <dgm:cxn modelId="{3A3E4E0A-6996-4448-B76C-3A35F7A5C875}" type="presParOf" srcId="{CB78A98A-5797-495E-BF55-3C7685687AD1}" destId="{A757C005-3E2E-4834-B577-462C2C6605F8}" srcOrd="0" destOrd="0" presId="urn:microsoft.com/office/officeart/2005/8/layout/pList2"/>
    <dgm:cxn modelId="{E4792D95-9BBA-418B-A0BE-9FDF8B105014}" type="presParOf" srcId="{CB78A98A-5797-495E-BF55-3C7685687AD1}" destId="{94EDE6A2-075A-4779-AE1B-FA89F9CE0B83}" srcOrd="1" destOrd="0" presId="urn:microsoft.com/office/officeart/2005/8/layout/pList2"/>
    <dgm:cxn modelId="{09C56161-E566-465E-BD2D-5948C168919E}" type="presParOf" srcId="{CB78A98A-5797-495E-BF55-3C7685687AD1}" destId="{ACAD21EA-22C2-44BE-AAD7-999327932864}" srcOrd="2" destOrd="0" presId="urn:microsoft.com/office/officeart/2005/8/layout/pList2"/>
    <dgm:cxn modelId="{EE1A1FB3-7795-4A88-9987-7A3BEB5AADC1}" type="presParOf" srcId="{90AFF3B9-855C-4666-A66B-CF8B1278CCE5}" destId="{AB1506E5-E4B8-4340-B7A3-32BD33A9A853}" srcOrd="1" destOrd="0" presId="urn:microsoft.com/office/officeart/2005/8/layout/pList2"/>
    <dgm:cxn modelId="{8E657303-FE65-4536-8AD7-8C3082535AD7}" type="presParOf" srcId="{90AFF3B9-855C-4666-A66B-CF8B1278CCE5}" destId="{D4816D97-1E5D-4FA9-AFB3-C624D7196FBD}" srcOrd="2" destOrd="0" presId="urn:microsoft.com/office/officeart/2005/8/layout/pList2"/>
    <dgm:cxn modelId="{D481D059-1054-4B8B-B2F5-F7FBB1FDDE7B}" type="presParOf" srcId="{D4816D97-1E5D-4FA9-AFB3-C624D7196FBD}" destId="{ADEFA204-2F9B-4210-897B-92F3B7E143ED}" srcOrd="0" destOrd="0" presId="urn:microsoft.com/office/officeart/2005/8/layout/pList2"/>
    <dgm:cxn modelId="{6ECB2AC2-4D2F-463C-92F7-3262B5547F68}" type="presParOf" srcId="{D4816D97-1E5D-4FA9-AFB3-C624D7196FBD}" destId="{FA0A877A-1676-44E6-977C-F5A0D470B58D}" srcOrd="1" destOrd="0" presId="urn:microsoft.com/office/officeart/2005/8/layout/pList2"/>
    <dgm:cxn modelId="{CACCF093-F189-4285-B97A-5ADCA03045C7}" type="presParOf" srcId="{D4816D97-1E5D-4FA9-AFB3-C624D7196FBD}" destId="{C87738F8-9D1E-408C-9CA7-37DBEDD45DE0}" srcOrd="2" destOrd="0" presId="urn:microsoft.com/office/officeart/2005/8/layout/pList2"/>
    <dgm:cxn modelId="{6B8AB9F0-CD85-4EC5-A9C2-2B469AD6A300}" type="presParOf" srcId="{90AFF3B9-855C-4666-A66B-CF8B1278CCE5}" destId="{EF881CB6-4B36-41D9-B7A7-04E2B0DB50DF}" srcOrd="3" destOrd="0" presId="urn:microsoft.com/office/officeart/2005/8/layout/pList2"/>
    <dgm:cxn modelId="{090A4E00-B7DF-450A-8C76-646E7D655828}" type="presParOf" srcId="{90AFF3B9-855C-4666-A66B-CF8B1278CCE5}" destId="{39419FAE-7231-4E4E-B391-D22CF30873E4}" srcOrd="4" destOrd="0" presId="urn:microsoft.com/office/officeart/2005/8/layout/pList2"/>
    <dgm:cxn modelId="{482FF0E0-9752-46E9-A9C4-EEE6C1249859}" type="presParOf" srcId="{39419FAE-7231-4E4E-B391-D22CF30873E4}" destId="{FBD035BB-373E-47A0-A1DB-558C2B1309A3}" srcOrd="0" destOrd="0" presId="urn:microsoft.com/office/officeart/2005/8/layout/pList2"/>
    <dgm:cxn modelId="{E57660D8-BD34-48E5-893C-95F9801A341D}" type="presParOf" srcId="{39419FAE-7231-4E4E-B391-D22CF30873E4}" destId="{FB1CD1D8-4E95-4830-BC40-EBC4B56114C5}" srcOrd="1" destOrd="0" presId="urn:microsoft.com/office/officeart/2005/8/layout/pList2"/>
    <dgm:cxn modelId="{5647EBE5-EF01-4288-BC36-7ABF63B19711}" type="presParOf" srcId="{39419FAE-7231-4E4E-B391-D22CF30873E4}" destId="{37A0F332-AA39-473B-B499-7EFBC40B596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870CD-0701-4E9B-8ED3-71FFA005DB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76F453-C02E-4C29-9A2B-11C670F74137}">
      <dgm:prSet phldrT="[Text]"/>
      <dgm:spPr/>
      <dgm:t>
        <a:bodyPr/>
        <a:lstStyle/>
        <a:p>
          <a:r>
            <a:rPr lang="en-US" sz="3500"/>
            <a:t>Box Models</a:t>
          </a:r>
        </a:p>
      </dgm:t>
    </dgm:pt>
    <dgm:pt modelId="{FBAE4583-CF95-4D76-AB28-94ED4C642B4D}" type="parTrans" cxnId="{1179F76D-20E5-4C00-9662-66DEF17021F1}">
      <dgm:prSet/>
      <dgm:spPr/>
      <dgm:t>
        <a:bodyPr/>
        <a:lstStyle/>
        <a:p>
          <a:endParaRPr lang="en-US"/>
        </a:p>
      </dgm:t>
    </dgm:pt>
    <dgm:pt modelId="{ED9AA0DD-76FD-4758-94FE-2B5FBA92C377}" type="sibTrans" cxnId="{1179F76D-20E5-4C00-9662-66DEF17021F1}">
      <dgm:prSet/>
      <dgm:spPr/>
      <dgm:t>
        <a:bodyPr/>
        <a:lstStyle/>
        <a:p>
          <a:endParaRPr lang="en-US"/>
        </a:p>
      </dgm:t>
    </dgm:pt>
    <dgm:pt modelId="{E1AB7FBE-884D-4E4E-9389-C831B48378C7}">
      <dgm:prSet phldrT="[Text]" custT="1"/>
      <dgm:spPr/>
      <dgm:t>
        <a:bodyPr/>
        <a:lstStyle/>
        <a:p>
          <a:r>
            <a:rPr lang="en-US" sz="2400"/>
            <a:t>Simplest form of model using flow into and out of an atmospheric “box”</a:t>
          </a:r>
        </a:p>
      </dgm:t>
    </dgm:pt>
    <dgm:pt modelId="{1EB64B7B-3382-4D53-A898-923E7D316D49}" type="parTrans" cxnId="{22AE6D40-6122-4AEE-944A-1A526FB40BC9}">
      <dgm:prSet/>
      <dgm:spPr/>
      <dgm:t>
        <a:bodyPr/>
        <a:lstStyle/>
        <a:p>
          <a:endParaRPr lang="en-US"/>
        </a:p>
      </dgm:t>
    </dgm:pt>
    <dgm:pt modelId="{40ED167D-00AE-4993-8ADD-3A81B3A40001}" type="sibTrans" cxnId="{22AE6D40-6122-4AEE-944A-1A526FB40BC9}">
      <dgm:prSet/>
      <dgm:spPr/>
      <dgm:t>
        <a:bodyPr/>
        <a:lstStyle/>
        <a:p>
          <a:endParaRPr lang="en-US"/>
        </a:p>
      </dgm:t>
    </dgm:pt>
    <dgm:pt modelId="{C11AE637-38C0-44DF-AB1F-66B69B810F1C}">
      <dgm:prSet phldrT="[Text]" custT="1"/>
      <dgm:spPr/>
      <dgm:t>
        <a:bodyPr/>
        <a:lstStyle/>
        <a:p>
          <a:r>
            <a:rPr lang="en-US" sz="2400"/>
            <a:t>Governed by mass balance equation</a:t>
          </a:r>
        </a:p>
      </dgm:t>
    </dgm:pt>
    <dgm:pt modelId="{58C3E541-7233-41F8-A3B3-6A5473569392}" type="parTrans" cxnId="{0001B763-4D2C-484D-993E-EF0910D7DA40}">
      <dgm:prSet/>
      <dgm:spPr/>
      <dgm:t>
        <a:bodyPr/>
        <a:lstStyle/>
        <a:p>
          <a:endParaRPr lang="en-US"/>
        </a:p>
      </dgm:t>
    </dgm:pt>
    <dgm:pt modelId="{ED0FB4BE-7B6C-4D2F-B88B-2E649B8854AC}" type="sibTrans" cxnId="{0001B763-4D2C-484D-993E-EF0910D7DA40}">
      <dgm:prSet/>
      <dgm:spPr/>
      <dgm:t>
        <a:bodyPr/>
        <a:lstStyle/>
        <a:p>
          <a:endParaRPr lang="en-US"/>
        </a:p>
      </dgm:t>
    </dgm:pt>
    <dgm:pt modelId="{35A2272C-31D3-4BE6-AC47-6A282F1ACAD7}">
      <dgm:prSet phldrT="[Text]"/>
      <dgm:spPr/>
      <dgm:t>
        <a:bodyPr/>
        <a:lstStyle/>
        <a:p>
          <a:r>
            <a:rPr lang="en-US" sz="3500"/>
            <a:t>Gaussian Dispersion Model</a:t>
          </a:r>
        </a:p>
      </dgm:t>
    </dgm:pt>
    <dgm:pt modelId="{B81DEFD8-2967-4709-952E-45AC7AABD502}" type="parTrans" cxnId="{90326191-BAC2-4BFF-BB9D-70CC81276AB5}">
      <dgm:prSet/>
      <dgm:spPr/>
      <dgm:t>
        <a:bodyPr/>
        <a:lstStyle/>
        <a:p>
          <a:endParaRPr lang="en-US"/>
        </a:p>
      </dgm:t>
    </dgm:pt>
    <dgm:pt modelId="{216A0381-4561-4AF0-8BFF-CCB948AA38F3}" type="sibTrans" cxnId="{90326191-BAC2-4BFF-BB9D-70CC81276AB5}">
      <dgm:prSet/>
      <dgm:spPr/>
      <dgm:t>
        <a:bodyPr/>
        <a:lstStyle/>
        <a:p>
          <a:endParaRPr lang="en-US"/>
        </a:p>
      </dgm:t>
    </dgm:pt>
    <dgm:pt modelId="{FD814ED0-268B-4DC0-A4D0-ABDEC44F817A}">
      <dgm:prSet phldrT="[Text]" custT="1"/>
      <dgm:spPr/>
      <dgm:t>
        <a:bodyPr/>
        <a:lstStyle/>
        <a:p>
          <a:r>
            <a:rPr lang="en-US" sz="2400"/>
            <a:t>Includes turbulent diffusion, reflection from the ground and inversion layers, elevated source, buoyancy, and multiple sources</a:t>
          </a:r>
        </a:p>
      </dgm:t>
    </dgm:pt>
    <dgm:pt modelId="{80AB13CD-8584-44A3-833A-14AE346BEA21}" type="parTrans" cxnId="{29673219-AA1C-45D9-8F1A-DFCED184E0AC}">
      <dgm:prSet/>
      <dgm:spPr/>
      <dgm:t>
        <a:bodyPr/>
        <a:lstStyle/>
        <a:p>
          <a:endParaRPr lang="en-US"/>
        </a:p>
      </dgm:t>
    </dgm:pt>
    <dgm:pt modelId="{5BF1C5D1-1A84-4E5C-ACE4-5D9FDD277DC9}" type="sibTrans" cxnId="{29673219-AA1C-45D9-8F1A-DFCED184E0AC}">
      <dgm:prSet/>
      <dgm:spPr/>
      <dgm:t>
        <a:bodyPr/>
        <a:lstStyle/>
        <a:p>
          <a:endParaRPr lang="en-US"/>
        </a:p>
      </dgm:t>
    </dgm:pt>
    <dgm:pt modelId="{459BEBEE-4803-4A4E-A1D0-D06CEB5D6764}">
      <dgm:prSet phldrT="[Text]" custT="1"/>
      <dgm:spPr/>
      <dgm:t>
        <a:bodyPr/>
        <a:lstStyle/>
        <a:p>
          <a:r>
            <a:rPr lang="en-US" sz="2400"/>
            <a:t>Does not account for chemical reactions or change over time</a:t>
          </a:r>
        </a:p>
      </dgm:t>
    </dgm:pt>
    <dgm:pt modelId="{19A00E54-7DC7-4EE8-AB0D-72DF32C09B3C}" type="parTrans" cxnId="{4AE65404-C73A-4228-8052-5963CBCDFF30}">
      <dgm:prSet/>
      <dgm:spPr/>
      <dgm:t>
        <a:bodyPr/>
        <a:lstStyle/>
        <a:p>
          <a:endParaRPr lang="en-US"/>
        </a:p>
      </dgm:t>
    </dgm:pt>
    <dgm:pt modelId="{D72D2176-B679-4E90-B5E6-F5F4CDB3A111}" type="sibTrans" cxnId="{4AE65404-C73A-4228-8052-5963CBCDFF30}">
      <dgm:prSet/>
      <dgm:spPr/>
      <dgm:t>
        <a:bodyPr/>
        <a:lstStyle/>
        <a:p>
          <a:endParaRPr lang="en-US"/>
        </a:p>
      </dgm:t>
    </dgm:pt>
    <dgm:pt modelId="{DE6A7756-D013-4A10-95E6-ED2B7EC9689D}">
      <dgm:prSet phldrT="[Text]" custT="1"/>
      <dgm:spPr/>
      <dgm:t>
        <a:bodyPr/>
        <a:lstStyle/>
        <a:p>
          <a:r>
            <a:rPr lang="en-US" sz="2400"/>
            <a:t>EPA AERMOD</a:t>
          </a:r>
        </a:p>
      </dgm:t>
    </dgm:pt>
    <dgm:pt modelId="{DAB9EB68-5178-4D27-A63C-A6CAEC9C9E90}" type="parTrans" cxnId="{FA36CF91-3982-46A3-9F0F-D4D963491749}">
      <dgm:prSet/>
      <dgm:spPr/>
      <dgm:t>
        <a:bodyPr/>
        <a:lstStyle/>
        <a:p>
          <a:endParaRPr lang="en-US"/>
        </a:p>
      </dgm:t>
    </dgm:pt>
    <dgm:pt modelId="{48AB579F-73A4-4DAF-A666-5956DD96163A}" type="sibTrans" cxnId="{FA36CF91-3982-46A3-9F0F-D4D963491749}">
      <dgm:prSet/>
      <dgm:spPr/>
      <dgm:t>
        <a:bodyPr/>
        <a:lstStyle/>
        <a:p>
          <a:endParaRPr lang="en-US"/>
        </a:p>
      </dgm:t>
    </dgm:pt>
    <dgm:pt modelId="{9D90AFB7-BE20-4EBE-88D8-E108E52B28AD}">
      <dgm:prSet phldrT="[Text]" custT="1"/>
      <dgm:spPr/>
      <dgm:t>
        <a:bodyPr/>
        <a:lstStyle/>
        <a:p>
          <a:r>
            <a:rPr lang="en-US" sz="2400"/>
            <a:t>Does not resolve spatial distribution of pollutant; assumes uniform mixing, does not account for time</a:t>
          </a:r>
        </a:p>
      </dgm:t>
    </dgm:pt>
    <dgm:pt modelId="{F32290FF-658B-4228-92E3-230B2BEA2F95}" type="parTrans" cxnId="{A727F518-3E71-4185-A22D-848AF9B8A858}">
      <dgm:prSet/>
      <dgm:spPr/>
      <dgm:t>
        <a:bodyPr/>
        <a:lstStyle/>
        <a:p>
          <a:endParaRPr lang="en-US"/>
        </a:p>
      </dgm:t>
    </dgm:pt>
    <dgm:pt modelId="{C51EA247-494A-4C3E-AE51-463616E863D7}" type="sibTrans" cxnId="{A727F518-3E71-4185-A22D-848AF9B8A858}">
      <dgm:prSet/>
      <dgm:spPr/>
      <dgm:t>
        <a:bodyPr/>
        <a:lstStyle/>
        <a:p>
          <a:endParaRPr lang="en-US"/>
        </a:p>
      </dgm:t>
    </dgm:pt>
    <dgm:pt modelId="{786C01E9-A721-4DAD-A352-38D26093344C}" type="pres">
      <dgm:prSet presAssocID="{0F4870CD-0701-4E9B-8ED3-71FFA005DB27}" presName="diagram" presStyleCnt="0">
        <dgm:presLayoutVars>
          <dgm:dir/>
          <dgm:resizeHandles val="exact"/>
        </dgm:presLayoutVars>
      </dgm:prSet>
      <dgm:spPr/>
    </dgm:pt>
    <dgm:pt modelId="{76241D6E-7437-41B5-8636-1A24302356D1}" type="pres">
      <dgm:prSet presAssocID="{C076F453-C02E-4C29-9A2B-11C670F74137}" presName="node" presStyleLbl="node1" presStyleIdx="0" presStyleCnt="2" custScaleY="122765">
        <dgm:presLayoutVars>
          <dgm:bulletEnabled val="1"/>
        </dgm:presLayoutVars>
      </dgm:prSet>
      <dgm:spPr/>
    </dgm:pt>
    <dgm:pt modelId="{E75A0D13-0C21-4368-B986-53F81AD23FF8}" type="pres">
      <dgm:prSet presAssocID="{ED9AA0DD-76FD-4758-94FE-2B5FBA92C377}" presName="sibTrans" presStyleCnt="0"/>
      <dgm:spPr/>
    </dgm:pt>
    <dgm:pt modelId="{96791E3E-F5E6-42B8-B42B-380EF1FFABE4}" type="pres">
      <dgm:prSet presAssocID="{35A2272C-31D3-4BE6-AC47-6A282F1ACAD7}" presName="node" presStyleLbl="node1" presStyleIdx="1" presStyleCnt="2" custScaleY="117588">
        <dgm:presLayoutVars>
          <dgm:bulletEnabled val="1"/>
        </dgm:presLayoutVars>
      </dgm:prSet>
      <dgm:spPr/>
    </dgm:pt>
  </dgm:ptLst>
  <dgm:cxnLst>
    <dgm:cxn modelId="{4AE65404-C73A-4228-8052-5963CBCDFF30}" srcId="{35A2272C-31D3-4BE6-AC47-6A282F1ACAD7}" destId="{459BEBEE-4803-4A4E-A1D0-D06CEB5D6764}" srcOrd="1" destOrd="0" parTransId="{19A00E54-7DC7-4EE8-AB0D-72DF32C09B3C}" sibTransId="{D72D2176-B679-4E90-B5E6-F5F4CDB3A111}"/>
    <dgm:cxn modelId="{AF3B6212-2B6D-46E1-B9A5-FE237D1DEC78}" type="presOf" srcId="{9D90AFB7-BE20-4EBE-88D8-E108E52B28AD}" destId="{76241D6E-7437-41B5-8636-1A24302356D1}" srcOrd="0" destOrd="3" presId="urn:microsoft.com/office/officeart/2005/8/layout/default"/>
    <dgm:cxn modelId="{A718E712-0997-4169-BA93-2CAA1DC9BCE9}" type="presOf" srcId="{0F4870CD-0701-4E9B-8ED3-71FFA005DB27}" destId="{786C01E9-A721-4DAD-A352-38D26093344C}" srcOrd="0" destOrd="0" presId="urn:microsoft.com/office/officeart/2005/8/layout/default"/>
    <dgm:cxn modelId="{19886115-8952-4D4E-8E24-000ABD6D9C51}" type="presOf" srcId="{35A2272C-31D3-4BE6-AC47-6A282F1ACAD7}" destId="{96791E3E-F5E6-42B8-B42B-380EF1FFABE4}" srcOrd="0" destOrd="0" presId="urn:microsoft.com/office/officeart/2005/8/layout/default"/>
    <dgm:cxn modelId="{A727F518-3E71-4185-A22D-848AF9B8A858}" srcId="{C076F453-C02E-4C29-9A2B-11C670F74137}" destId="{9D90AFB7-BE20-4EBE-88D8-E108E52B28AD}" srcOrd="2" destOrd="0" parTransId="{F32290FF-658B-4228-92E3-230B2BEA2F95}" sibTransId="{C51EA247-494A-4C3E-AE51-463616E863D7}"/>
    <dgm:cxn modelId="{29673219-AA1C-45D9-8F1A-DFCED184E0AC}" srcId="{35A2272C-31D3-4BE6-AC47-6A282F1ACAD7}" destId="{FD814ED0-268B-4DC0-A4D0-ABDEC44F817A}" srcOrd="0" destOrd="0" parTransId="{80AB13CD-8584-44A3-833A-14AE346BEA21}" sibTransId="{5BF1C5D1-1A84-4E5C-ACE4-5D9FDD277DC9}"/>
    <dgm:cxn modelId="{22AE6D40-6122-4AEE-944A-1A526FB40BC9}" srcId="{C076F453-C02E-4C29-9A2B-11C670F74137}" destId="{E1AB7FBE-884D-4E4E-9389-C831B48378C7}" srcOrd="0" destOrd="0" parTransId="{1EB64B7B-3382-4D53-A898-923E7D316D49}" sibTransId="{40ED167D-00AE-4993-8ADD-3A81B3A40001}"/>
    <dgm:cxn modelId="{0001B763-4D2C-484D-993E-EF0910D7DA40}" srcId="{C076F453-C02E-4C29-9A2B-11C670F74137}" destId="{C11AE637-38C0-44DF-AB1F-66B69B810F1C}" srcOrd="1" destOrd="0" parTransId="{58C3E541-7233-41F8-A3B3-6A5473569392}" sibTransId="{ED0FB4BE-7B6C-4D2F-B88B-2E649B8854AC}"/>
    <dgm:cxn modelId="{1179F76D-20E5-4C00-9662-66DEF17021F1}" srcId="{0F4870CD-0701-4E9B-8ED3-71FFA005DB27}" destId="{C076F453-C02E-4C29-9A2B-11C670F74137}" srcOrd="0" destOrd="0" parTransId="{FBAE4583-CF95-4D76-AB28-94ED4C642B4D}" sibTransId="{ED9AA0DD-76FD-4758-94FE-2B5FBA92C377}"/>
    <dgm:cxn modelId="{B5CB4287-C0D1-4D72-8CC0-C4DCFA2E42E7}" type="presOf" srcId="{E1AB7FBE-884D-4E4E-9389-C831B48378C7}" destId="{76241D6E-7437-41B5-8636-1A24302356D1}" srcOrd="0" destOrd="1" presId="urn:microsoft.com/office/officeart/2005/8/layout/default"/>
    <dgm:cxn modelId="{90326191-BAC2-4BFF-BB9D-70CC81276AB5}" srcId="{0F4870CD-0701-4E9B-8ED3-71FFA005DB27}" destId="{35A2272C-31D3-4BE6-AC47-6A282F1ACAD7}" srcOrd="1" destOrd="0" parTransId="{B81DEFD8-2967-4709-952E-45AC7AABD502}" sibTransId="{216A0381-4561-4AF0-8BFF-CCB948AA38F3}"/>
    <dgm:cxn modelId="{FA36CF91-3982-46A3-9F0F-D4D963491749}" srcId="{35A2272C-31D3-4BE6-AC47-6A282F1ACAD7}" destId="{DE6A7756-D013-4A10-95E6-ED2B7EC9689D}" srcOrd="2" destOrd="0" parTransId="{DAB9EB68-5178-4D27-A63C-A6CAEC9C9E90}" sibTransId="{48AB579F-73A4-4DAF-A666-5956DD96163A}"/>
    <dgm:cxn modelId="{4C224D92-7726-4A6E-AA93-6C8E03D9ABEC}" type="presOf" srcId="{DE6A7756-D013-4A10-95E6-ED2B7EC9689D}" destId="{96791E3E-F5E6-42B8-B42B-380EF1FFABE4}" srcOrd="0" destOrd="3" presId="urn:microsoft.com/office/officeart/2005/8/layout/default"/>
    <dgm:cxn modelId="{B21FAAB3-4F93-4D7D-AF7A-4515C87788CA}" type="presOf" srcId="{C076F453-C02E-4C29-9A2B-11C670F74137}" destId="{76241D6E-7437-41B5-8636-1A24302356D1}" srcOrd="0" destOrd="0" presId="urn:microsoft.com/office/officeart/2005/8/layout/default"/>
    <dgm:cxn modelId="{347E05DA-64AE-4972-87EA-18D9DC884E57}" type="presOf" srcId="{459BEBEE-4803-4A4E-A1D0-D06CEB5D6764}" destId="{96791E3E-F5E6-42B8-B42B-380EF1FFABE4}" srcOrd="0" destOrd="2" presId="urn:microsoft.com/office/officeart/2005/8/layout/default"/>
    <dgm:cxn modelId="{B6AF75EA-BBD2-4225-AE5D-4E8F5DCED00E}" type="presOf" srcId="{C11AE637-38C0-44DF-AB1F-66B69B810F1C}" destId="{76241D6E-7437-41B5-8636-1A24302356D1}" srcOrd="0" destOrd="2" presId="urn:microsoft.com/office/officeart/2005/8/layout/default"/>
    <dgm:cxn modelId="{238EEBFD-E002-4802-B102-AB706B8EEB31}" type="presOf" srcId="{FD814ED0-268B-4DC0-A4D0-ABDEC44F817A}" destId="{96791E3E-F5E6-42B8-B42B-380EF1FFABE4}" srcOrd="0" destOrd="1" presId="urn:microsoft.com/office/officeart/2005/8/layout/default"/>
    <dgm:cxn modelId="{7FFDC416-D1D9-4C8B-9282-B79E061EC9BC}" type="presParOf" srcId="{786C01E9-A721-4DAD-A352-38D26093344C}" destId="{76241D6E-7437-41B5-8636-1A24302356D1}" srcOrd="0" destOrd="0" presId="urn:microsoft.com/office/officeart/2005/8/layout/default"/>
    <dgm:cxn modelId="{6F4F0E65-1130-454F-A4D6-ED275E5D403E}" type="presParOf" srcId="{786C01E9-A721-4DAD-A352-38D26093344C}" destId="{E75A0D13-0C21-4368-B986-53F81AD23FF8}" srcOrd="1" destOrd="0" presId="urn:microsoft.com/office/officeart/2005/8/layout/default"/>
    <dgm:cxn modelId="{F0EAC616-0DF2-45CC-A32C-CFE9CF7AC1DD}" type="presParOf" srcId="{786C01E9-A721-4DAD-A352-38D26093344C}" destId="{96791E3E-F5E6-42B8-B42B-380EF1FFABE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D678AD-D1D7-4B73-902B-9E88DE81A3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3807037-35E9-4D56-BCA7-0B15702A8596}">
      <dgm:prSet phldrT="[Text]"/>
      <dgm:spPr/>
      <dgm:t>
        <a:bodyPr/>
        <a:lstStyle/>
        <a:p>
          <a:r>
            <a:rPr lang="en-US"/>
            <a:t>Source-Receptor Models</a:t>
          </a:r>
        </a:p>
      </dgm:t>
    </dgm:pt>
    <dgm:pt modelId="{F1055F0C-1BF1-4DDD-8FFE-328639EAEF5B}" type="parTrans" cxnId="{21B1B603-E3E4-4C3C-B8AC-6D715E36A971}">
      <dgm:prSet/>
      <dgm:spPr/>
      <dgm:t>
        <a:bodyPr/>
        <a:lstStyle/>
        <a:p>
          <a:endParaRPr lang="en-US"/>
        </a:p>
      </dgm:t>
    </dgm:pt>
    <dgm:pt modelId="{61EFC812-8AED-4E70-BB7A-2024FF22C2A1}" type="sibTrans" cxnId="{21B1B603-E3E4-4C3C-B8AC-6D715E36A971}">
      <dgm:prSet/>
      <dgm:spPr/>
      <dgm:t>
        <a:bodyPr/>
        <a:lstStyle/>
        <a:p>
          <a:endParaRPr lang="en-US"/>
        </a:p>
      </dgm:t>
    </dgm:pt>
    <dgm:pt modelId="{53197199-339E-4B20-B99E-7B63BE3DB077}">
      <dgm:prSet phldrT="[Text]"/>
      <dgm:spPr/>
      <dgm:t>
        <a:bodyPr/>
        <a:lstStyle/>
        <a:p>
          <a:r>
            <a:rPr lang="en-US"/>
            <a:t>Identify and quantify sources of air pollutants at receptor locations</a:t>
          </a:r>
        </a:p>
      </dgm:t>
    </dgm:pt>
    <dgm:pt modelId="{4F8E243B-BC38-4FD2-9A39-3F00BDA7A765}" type="parTrans" cxnId="{8133477A-A301-4340-953C-03BE4CABC34E}">
      <dgm:prSet/>
      <dgm:spPr/>
      <dgm:t>
        <a:bodyPr/>
        <a:lstStyle/>
        <a:p>
          <a:endParaRPr lang="en-US"/>
        </a:p>
      </dgm:t>
    </dgm:pt>
    <dgm:pt modelId="{EA902C58-1C5A-499D-BA30-88CAFF695490}" type="sibTrans" cxnId="{8133477A-A301-4340-953C-03BE4CABC34E}">
      <dgm:prSet/>
      <dgm:spPr/>
      <dgm:t>
        <a:bodyPr/>
        <a:lstStyle/>
        <a:p>
          <a:endParaRPr lang="en-US"/>
        </a:p>
      </dgm:t>
    </dgm:pt>
    <dgm:pt modelId="{7AD0F81B-6295-41C3-BA76-5DDE0DD591EC}">
      <dgm:prSet phldrT="[Text]"/>
      <dgm:spPr/>
      <dgm:t>
        <a:bodyPr/>
        <a:lstStyle/>
        <a:p>
          <a:r>
            <a:rPr lang="en-US"/>
            <a:t>Describes the sensitivity of a receptor element to a source</a:t>
          </a:r>
        </a:p>
      </dgm:t>
    </dgm:pt>
    <dgm:pt modelId="{38C3C31B-70E5-495E-A644-77FF28FECC74}" type="parTrans" cxnId="{BEF64007-BB58-4333-96D3-B91BFEA12A5C}">
      <dgm:prSet/>
      <dgm:spPr/>
      <dgm:t>
        <a:bodyPr/>
        <a:lstStyle/>
        <a:p>
          <a:endParaRPr lang="en-US"/>
        </a:p>
      </dgm:t>
    </dgm:pt>
    <dgm:pt modelId="{C4439F36-D8DA-48CA-9F2B-10CBD396A02C}" type="sibTrans" cxnId="{BEF64007-BB58-4333-96D3-B91BFEA12A5C}">
      <dgm:prSet/>
      <dgm:spPr/>
      <dgm:t>
        <a:bodyPr/>
        <a:lstStyle/>
        <a:p>
          <a:endParaRPr lang="en-US"/>
        </a:p>
      </dgm:t>
    </dgm:pt>
    <dgm:pt modelId="{13E212AA-D892-4598-8154-69CE55DA7108}">
      <dgm:prSet phldrT="[Text]"/>
      <dgm:spPr/>
      <dgm:t>
        <a:bodyPr/>
        <a:lstStyle/>
        <a:p>
          <a:r>
            <a:rPr lang="en-US"/>
            <a:t>The receptor may be the average concentration of a pollutant at a specific place and time</a:t>
          </a:r>
        </a:p>
      </dgm:t>
    </dgm:pt>
    <dgm:pt modelId="{09A73AC0-BD6C-4140-B0AE-BB2FA94489E5}" type="parTrans" cxnId="{B0960511-E557-4ED7-BF8E-4522985C4435}">
      <dgm:prSet/>
      <dgm:spPr/>
      <dgm:t>
        <a:bodyPr/>
        <a:lstStyle/>
        <a:p>
          <a:endParaRPr lang="en-US"/>
        </a:p>
      </dgm:t>
    </dgm:pt>
    <dgm:pt modelId="{5B802BFA-CA98-4BB6-BE0D-81AF7DF6CAFB}" type="sibTrans" cxnId="{B0960511-E557-4ED7-BF8E-4522985C4435}">
      <dgm:prSet/>
      <dgm:spPr/>
      <dgm:t>
        <a:bodyPr/>
        <a:lstStyle/>
        <a:p>
          <a:endParaRPr lang="en-US"/>
        </a:p>
      </dgm:t>
    </dgm:pt>
    <dgm:pt modelId="{E7CF6D6A-6F58-4C88-B3E6-1D00564DC107}">
      <dgm:prSet phldrT="[Text]"/>
      <dgm:spPr/>
      <dgm:t>
        <a:bodyPr/>
        <a:lstStyle/>
        <a:p>
          <a:r>
            <a:rPr lang="en-US"/>
            <a:t>The source may be a point, area, or volume source active during a specific time interval in a specific location</a:t>
          </a:r>
        </a:p>
      </dgm:t>
    </dgm:pt>
    <dgm:pt modelId="{7A57A478-67F9-40CA-8F9A-0C2DB40FD275}" type="parTrans" cxnId="{F73B9BE9-6226-4993-8E1B-F5CB67BE6DD9}">
      <dgm:prSet/>
      <dgm:spPr/>
      <dgm:t>
        <a:bodyPr/>
        <a:lstStyle/>
        <a:p>
          <a:endParaRPr lang="en-US"/>
        </a:p>
      </dgm:t>
    </dgm:pt>
    <dgm:pt modelId="{EC46FB0A-FCF8-43B6-8161-AE8410E4DB1C}" type="sibTrans" cxnId="{F73B9BE9-6226-4993-8E1B-F5CB67BE6DD9}">
      <dgm:prSet/>
      <dgm:spPr/>
      <dgm:t>
        <a:bodyPr/>
        <a:lstStyle/>
        <a:p>
          <a:endParaRPr lang="en-US"/>
        </a:p>
      </dgm:t>
    </dgm:pt>
    <dgm:pt modelId="{B3E735DB-A922-49C6-9179-5F17B3A350D6}" type="pres">
      <dgm:prSet presAssocID="{65D678AD-D1D7-4B73-902B-9E88DE81A3F6}" presName="diagram" presStyleCnt="0">
        <dgm:presLayoutVars>
          <dgm:dir/>
          <dgm:resizeHandles val="exact"/>
        </dgm:presLayoutVars>
      </dgm:prSet>
      <dgm:spPr/>
    </dgm:pt>
    <dgm:pt modelId="{C0673020-4207-47F5-9ECE-7E271522EE25}" type="pres">
      <dgm:prSet presAssocID="{D3807037-35E9-4D56-BCA7-0B15702A8596}" presName="node" presStyleLbl="node1" presStyleIdx="0" presStyleCnt="1">
        <dgm:presLayoutVars>
          <dgm:bulletEnabled val="1"/>
        </dgm:presLayoutVars>
      </dgm:prSet>
      <dgm:spPr/>
    </dgm:pt>
  </dgm:ptLst>
  <dgm:cxnLst>
    <dgm:cxn modelId="{21B1B603-E3E4-4C3C-B8AC-6D715E36A971}" srcId="{65D678AD-D1D7-4B73-902B-9E88DE81A3F6}" destId="{D3807037-35E9-4D56-BCA7-0B15702A8596}" srcOrd="0" destOrd="0" parTransId="{F1055F0C-1BF1-4DDD-8FFE-328639EAEF5B}" sibTransId="{61EFC812-8AED-4E70-BB7A-2024FF22C2A1}"/>
    <dgm:cxn modelId="{BEF64007-BB58-4333-96D3-B91BFEA12A5C}" srcId="{D3807037-35E9-4D56-BCA7-0B15702A8596}" destId="{7AD0F81B-6295-41C3-BA76-5DDE0DD591EC}" srcOrd="1" destOrd="0" parTransId="{38C3C31B-70E5-495E-A644-77FF28FECC74}" sibTransId="{C4439F36-D8DA-48CA-9F2B-10CBD396A02C}"/>
    <dgm:cxn modelId="{B0960511-E557-4ED7-BF8E-4522985C4435}" srcId="{7AD0F81B-6295-41C3-BA76-5DDE0DD591EC}" destId="{13E212AA-D892-4598-8154-69CE55DA7108}" srcOrd="0" destOrd="0" parTransId="{09A73AC0-BD6C-4140-B0AE-BB2FA94489E5}" sibTransId="{5B802BFA-CA98-4BB6-BE0D-81AF7DF6CAFB}"/>
    <dgm:cxn modelId="{C4159520-F23A-405C-B4A8-48E5D6608E92}" type="presOf" srcId="{65D678AD-D1D7-4B73-902B-9E88DE81A3F6}" destId="{B3E735DB-A922-49C6-9179-5F17B3A350D6}" srcOrd="0" destOrd="0" presId="urn:microsoft.com/office/officeart/2005/8/layout/default"/>
    <dgm:cxn modelId="{3561E666-BB53-4FF6-A85D-0CF4520DB28D}" type="presOf" srcId="{D3807037-35E9-4D56-BCA7-0B15702A8596}" destId="{C0673020-4207-47F5-9ECE-7E271522EE25}" srcOrd="0" destOrd="0" presId="urn:microsoft.com/office/officeart/2005/8/layout/default"/>
    <dgm:cxn modelId="{8133477A-A301-4340-953C-03BE4CABC34E}" srcId="{D3807037-35E9-4D56-BCA7-0B15702A8596}" destId="{53197199-339E-4B20-B99E-7B63BE3DB077}" srcOrd="0" destOrd="0" parTransId="{4F8E243B-BC38-4FD2-9A39-3F00BDA7A765}" sibTransId="{EA902C58-1C5A-499D-BA30-88CAFF695490}"/>
    <dgm:cxn modelId="{0B2EDEAD-EB1D-4AC6-9335-10F9DA834F35}" type="presOf" srcId="{7AD0F81B-6295-41C3-BA76-5DDE0DD591EC}" destId="{C0673020-4207-47F5-9ECE-7E271522EE25}" srcOrd="0" destOrd="2" presId="urn:microsoft.com/office/officeart/2005/8/layout/default"/>
    <dgm:cxn modelId="{D1D9B6D6-4394-451C-8905-BE18AB43F490}" type="presOf" srcId="{13E212AA-D892-4598-8154-69CE55DA7108}" destId="{C0673020-4207-47F5-9ECE-7E271522EE25}" srcOrd="0" destOrd="3" presId="urn:microsoft.com/office/officeart/2005/8/layout/default"/>
    <dgm:cxn modelId="{F73B9BE9-6226-4993-8E1B-F5CB67BE6DD9}" srcId="{7AD0F81B-6295-41C3-BA76-5DDE0DD591EC}" destId="{E7CF6D6A-6F58-4C88-B3E6-1D00564DC107}" srcOrd="1" destOrd="0" parTransId="{7A57A478-67F9-40CA-8F9A-0C2DB40FD275}" sibTransId="{EC46FB0A-FCF8-43B6-8161-AE8410E4DB1C}"/>
    <dgm:cxn modelId="{220CFCEF-B429-4288-98A6-F25CEA864C61}" type="presOf" srcId="{53197199-339E-4B20-B99E-7B63BE3DB077}" destId="{C0673020-4207-47F5-9ECE-7E271522EE25}" srcOrd="0" destOrd="1" presId="urn:microsoft.com/office/officeart/2005/8/layout/default"/>
    <dgm:cxn modelId="{57CCF7FD-F1CB-4337-A187-969E4200CBFC}" type="presOf" srcId="{E7CF6D6A-6F58-4C88-B3E6-1D00564DC107}" destId="{C0673020-4207-47F5-9ECE-7E271522EE25}" srcOrd="0" destOrd="4" presId="urn:microsoft.com/office/officeart/2005/8/layout/default"/>
    <dgm:cxn modelId="{53D1FFCC-53FB-4FCE-805F-4ED8406F8FC2}" type="presParOf" srcId="{B3E735DB-A922-49C6-9179-5F17B3A350D6}" destId="{C0673020-4207-47F5-9ECE-7E271522EE2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36173-4C44-4071-8A1A-46E2034F57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1A6185-A8C1-4460-93DC-8B41E15659C8}">
      <dgm:prSet phldrT="[Text]"/>
      <dgm:spPr/>
      <dgm:t>
        <a:bodyPr/>
        <a:lstStyle/>
        <a:p>
          <a:r>
            <a:rPr lang="en-US" dirty="0">
              <a:solidFill>
                <a:schemeClr val="bg1"/>
              </a:solidFill>
            </a:rPr>
            <a:t>Eulerian</a:t>
          </a:r>
          <a:r>
            <a:rPr lang="en-US" dirty="0"/>
            <a:t> Regional-Scale Dispersion Models</a:t>
          </a:r>
        </a:p>
      </dgm:t>
    </dgm:pt>
    <dgm:pt modelId="{B3AEA8B3-D339-45A1-B093-9AFDE4C3441F}" type="parTrans" cxnId="{B93CED67-A212-42C4-8926-1289202C6999}">
      <dgm:prSet/>
      <dgm:spPr/>
      <dgm:t>
        <a:bodyPr/>
        <a:lstStyle/>
        <a:p>
          <a:endParaRPr lang="en-US"/>
        </a:p>
      </dgm:t>
    </dgm:pt>
    <dgm:pt modelId="{CAF19EE3-04BD-43AB-986B-A790FA04117E}" type="sibTrans" cxnId="{B93CED67-A212-42C4-8926-1289202C6999}">
      <dgm:prSet/>
      <dgm:spPr/>
      <dgm:t>
        <a:bodyPr/>
        <a:lstStyle/>
        <a:p>
          <a:endParaRPr lang="en-US"/>
        </a:p>
      </dgm:t>
    </dgm:pt>
    <dgm:pt modelId="{EEDF75E6-C6AB-4D97-B7E5-2B2E3478FF6B}">
      <dgm:prSet/>
      <dgm:spPr/>
      <dgm:t>
        <a:bodyPr/>
        <a:lstStyle/>
        <a:p>
          <a:r>
            <a:rPr lang="en-US"/>
            <a:t>Transport, dispersion, deposition, and </a:t>
          </a:r>
        </a:p>
      </dgm:t>
    </dgm:pt>
    <dgm:pt modelId="{9644A9B4-74BD-4E9E-B6E7-09C25DE7AD0F}" type="parTrans" cxnId="{ACB697CF-E7DC-4C79-A698-790726502EBF}">
      <dgm:prSet/>
      <dgm:spPr/>
      <dgm:t>
        <a:bodyPr/>
        <a:lstStyle/>
        <a:p>
          <a:endParaRPr lang="en-US"/>
        </a:p>
      </dgm:t>
    </dgm:pt>
    <dgm:pt modelId="{D61D5200-7344-482B-968F-F07BB81E3DB2}" type="sibTrans" cxnId="{ACB697CF-E7DC-4C79-A698-790726502EBF}">
      <dgm:prSet/>
      <dgm:spPr/>
      <dgm:t>
        <a:bodyPr/>
        <a:lstStyle/>
        <a:p>
          <a:endParaRPr lang="en-US"/>
        </a:p>
      </dgm:t>
    </dgm:pt>
    <dgm:pt modelId="{524934EB-2BD9-4EC8-9A71-6EF2798EEE7B}">
      <dgm:prSet/>
      <dgm:spPr/>
      <dgm:t>
        <a:bodyPr/>
        <a:lstStyle/>
        <a:p>
          <a:r>
            <a:rPr lang="en-US"/>
            <a:t>chemical transformation of pollutants </a:t>
          </a:r>
        </a:p>
      </dgm:t>
    </dgm:pt>
    <dgm:pt modelId="{0D925913-2468-413C-AE12-81D5AD14240F}" type="parTrans" cxnId="{158BE0AC-C1DC-4B41-AFBB-2B44765CB410}">
      <dgm:prSet/>
      <dgm:spPr/>
      <dgm:t>
        <a:bodyPr/>
        <a:lstStyle/>
        <a:p>
          <a:endParaRPr lang="en-US"/>
        </a:p>
      </dgm:t>
    </dgm:pt>
    <dgm:pt modelId="{9DFB8E22-1168-4DE9-AC0F-EA3D84E23F1F}" type="sibTrans" cxnId="{158BE0AC-C1DC-4B41-AFBB-2B44765CB410}">
      <dgm:prSet/>
      <dgm:spPr/>
      <dgm:t>
        <a:bodyPr/>
        <a:lstStyle/>
        <a:p>
          <a:endParaRPr lang="en-US"/>
        </a:p>
      </dgm:t>
    </dgm:pt>
    <dgm:pt modelId="{17FF55E4-7ADE-47E6-A7CD-5EE5DC06A4B7}">
      <dgm:prSet/>
      <dgm:spPr/>
      <dgm:t>
        <a:bodyPr/>
        <a:lstStyle/>
        <a:p>
          <a:r>
            <a:rPr lang="en-US"/>
            <a:t>emitted from sources</a:t>
          </a:r>
        </a:p>
      </dgm:t>
    </dgm:pt>
    <dgm:pt modelId="{6CE08711-2D5C-409C-B0C6-D780597A8F65}" type="parTrans" cxnId="{C3BFBFE1-B0EB-4278-B84C-D7681CF8BBD6}">
      <dgm:prSet/>
      <dgm:spPr/>
      <dgm:t>
        <a:bodyPr/>
        <a:lstStyle/>
        <a:p>
          <a:endParaRPr lang="en-US"/>
        </a:p>
      </dgm:t>
    </dgm:pt>
    <dgm:pt modelId="{EDEB49AC-9453-4E95-AFD4-C333CCA7A028}" type="sibTrans" cxnId="{C3BFBFE1-B0EB-4278-B84C-D7681CF8BBD6}">
      <dgm:prSet/>
      <dgm:spPr/>
      <dgm:t>
        <a:bodyPr/>
        <a:lstStyle/>
        <a:p>
          <a:endParaRPr lang="en-US"/>
        </a:p>
      </dgm:t>
    </dgm:pt>
    <dgm:pt modelId="{C18ECCB1-26DF-44E2-B314-A36CF75B2D66}">
      <dgm:prSet/>
      <dgm:spPr/>
      <dgm:t>
        <a:bodyPr/>
        <a:lstStyle/>
        <a:p>
          <a:r>
            <a:rPr lang="en-US"/>
            <a:t>“One atmosphere,” 3D type models</a:t>
          </a:r>
        </a:p>
      </dgm:t>
    </dgm:pt>
    <dgm:pt modelId="{85323675-7180-4F50-947C-0A5B4A4DDE46}" type="parTrans" cxnId="{0DAAFE3B-9407-4A93-95A3-48136C9F9A3E}">
      <dgm:prSet/>
      <dgm:spPr/>
      <dgm:t>
        <a:bodyPr/>
        <a:lstStyle/>
        <a:p>
          <a:endParaRPr lang="en-US"/>
        </a:p>
      </dgm:t>
    </dgm:pt>
    <dgm:pt modelId="{20D6B18F-30C7-4E31-8523-A56CE6C9EC05}" type="sibTrans" cxnId="{0DAAFE3B-9407-4A93-95A3-48136C9F9A3E}">
      <dgm:prSet/>
      <dgm:spPr/>
      <dgm:t>
        <a:bodyPr/>
        <a:lstStyle/>
        <a:p>
          <a:endParaRPr lang="en-US"/>
        </a:p>
      </dgm:t>
    </dgm:pt>
    <dgm:pt modelId="{5C5C3333-FE3F-4595-8ACA-F36EB3EFB6FE}">
      <dgm:prSet/>
      <dgm:spPr/>
      <dgm:t>
        <a:bodyPr/>
        <a:lstStyle/>
        <a:p>
          <a:r>
            <a:rPr lang="en-US" dirty="0"/>
            <a:t>CMAQ, </a:t>
          </a:r>
          <a:r>
            <a:rPr lang="en-US" dirty="0" err="1"/>
            <a:t>CAMx</a:t>
          </a:r>
          <a:endParaRPr lang="en-US" dirty="0"/>
        </a:p>
      </dgm:t>
    </dgm:pt>
    <dgm:pt modelId="{E3BD019B-A98C-4AA6-ADA8-8169CFF25F62}" type="parTrans" cxnId="{89EBC65C-21CF-4A54-B351-1BD8A4F77F5B}">
      <dgm:prSet/>
      <dgm:spPr/>
      <dgm:t>
        <a:bodyPr/>
        <a:lstStyle/>
        <a:p>
          <a:endParaRPr lang="en-US"/>
        </a:p>
      </dgm:t>
    </dgm:pt>
    <dgm:pt modelId="{DC8A9AF0-85F6-4A23-8AAA-C227FA8AFD73}" type="sibTrans" cxnId="{89EBC65C-21CF-4A54-B351-1BD8A4F77F5B}">
      <dgm:prSet/>
      <dgm:spPr/>
      <dgm:t>
        <a:bodyPr/>
        <a:lstStyle/>
        <a:p>
          <a:endParaRPr lang="en-US"/>
        </a:p>
      </dgm:t>
    </dgm:pt>
    <dgm:pt modelId="{E03EE395-B88E-4559-8FAF-9CD0A73D5E7E}">
      <dgm:prSet/>
      <dgm:spPr/>
      <dgm:t>
        <a:bodyPr/>
        <a:lstStyle/>
        <a:p>
          <a:endParaRPr lang="en-US"/>
        </a:p>
      </dgm:t>
    </dgm:pt>
    <dgm:pt modelId="{FD7B145B-5DDC-4BBA-BADE-1F2FDF437861}" type="parTrans" cxnId="{78719598-B3ED-4EAB-8333-678219551D38}">
      <dgm:prSet/>
      <dgm:spPr/>
      <dgm:t>
        <a:bodyPr/>
        <a:lstStyle/>
        <a:p>
          <a:endParaRPr lang="en-US"/>
        </a:p>
      </dgm:t>
    </dgm:pt>
    <dgm:pt modelId="{A4D60A91-1B23-4523-B606-B2734DB392B1}" type="sibTrans" cxnId="{78719598-B3ED-4EAB-8333-678219551D38}">
      <dgm:prSet/>
      <dgm:spPr/>
      <dgm:t>
        <a:bodyPr/>
        <a:lstStyle/>
        <a:p>
          <a:endParaRPr lang="en-US"/>
        </a:p>
      </dgm:t>
    </dgm:pt>
    <dgm:pt modelId="{DAF79F4F-6702-4BE6-A562-D2838F3E20BF}">
      <dgm:prSet/>
      <dgm:spPr/>
      <dgm:t>
        <a:bodyPr/>
        <a:lstStyle/>
        <a:p>
          <a:endParaRPr lang="en-US"/>
        </a:p>
      </dgm:t>
    </dgm:pt>
    <dgm:pt modelId="{981E1001-5EB2-4C00-ADFD-78A5A414D1CD}" type="parTrans" cxnId="{B22ACFB5-9F13-4D20-844E-F2BF43EE4EB3}">
      <dgm:prSet/>
      <dgm:spPr/>
      <dgm:t>
        <a:bodyPr/>
        <a:lstStyle/>
        <a:p>
          <a:endParaRPr lang="en-US"/>
        </a:p>
      </dgm:t>
    </dgm:pt>
    <dgm:pt modelId="{13CD2793-4B29-442E-80D8-26638A63F364}" type="sibTrans" cxnId="{B22ACFB5-9F13-4D20-844E-F2BF43EE4EB3}">
      <dgm:prSet/>
      <dgm:spPr/>
      <dgm:t>
        <a:bodyPr/>
        <a:lstStyle/>
        <a:p>
          <a:endParaRPr lang="en-US"/>
        </a:p>
      </dgm:t>
    </dgm:pt>
    <dgm:pt modelId="{3CDA17C3-FBAA-480B-BAFC-8FA743872944}">
      <dgm:prSet/>
      <dgm:spPr/>
      <dgm:t>
        <a:bodyPr/>
        <a:lstStyle/>
        <a:p>
          <a:r>
            <a:rPr lang="en-US"/>
            <a:t>Lagrangian Trajectory Models</a:t>
          </a:r>
        </a:p>
      </dgm:t>
    </dgm:pt>
    <dgm:pt modelId="{6FE3C2FD-C14D-4C15-AAF7-64CCF66319CC}" type="parTrans" cxnId="{64938F79-F44B-4E28-9C4F-D5C63E3B9C76}">
      <dgm:prSet/>
      <dgm:spPr/>
      <dgm:t>
        <a:bodyPr/>
        <a:lstStyle/>
        <a:p>
          <a:endParaRPr lang="en-US"/>
        </a:p>
      </dgm:t>
    </dgm:pt>
    <dgm:pt modelId="{96081E63-4AAD-437C-A1E1-307D241A3184}" type="sibTrans" cxnId="{64938F79-F44B-4E28-9C4F-D5C63E3B9C76}">
      <dgm:prSet/>
      <dgm:spPr/>
      <dgm:t>
        <a:bodyPr/>
        <a:lstStyle/>
        <a:p>
          <a:endParaRPr lang="en-US"/>
        </a:p>
      </dgm:t>
    </dgm:pt>
    <dgm:pt modelId="{2E12B503-C7D7-40AB-82F6-E7C172518BBD}">
      <dgm:prSet/>
      <dgm:spPr/>
      <dgm:t>
        <a:bodyPr/>
        <a:lstStyle/>
        <a:p>
          <a:r>
            <a:rPr lang="en-US"/>
            <a:t>Follows pollution plume parcel trajectory</a:t>
          </a:r>
        </a:p>
      </dgm:t>
    </dgm:pt>
    <dgm:pt modelId="{A4376D35-3C99-4D3C-A271-735C2C76A054}" type="parTrans" cxnId="{3CB213B1-71F3-4467-930D-3CF1F06E052F}">
      <dgm:prSet/>
      <dgm:spPr/>
      <dgm:t>
        <a:bodyPr/>
        <a:lstStyle/>
        <a:p>
          <a:endParaRPr lang="en-US"/>
        </a:p>
      </dgm:t>
    </dgm:pt>
    <dgm:pt modelId="{20527D3A-2F6B-435C-91C0-9CBF61B4EC0F}" type="sibTrans" cxnId="{3CB213B1-71F3-4467-930D-3CF1F06E052F}">
      <dgm:prSet/>
      <dgm:spPr/>
      <dgm:t>
        <a:bodyPr/>
        <a:lstStyle/>
        <a:p>
          <a:endParaRPr lang="en-US"/>
        </a:p>
      </dgm:t>
    </dgm:pt>
    <dgm:pt modelId="{6E9C641B-761A-485A-A7B9-2A356CA12649}">
      <dgm:prSet/>
      <dgm:spPr/>
      <dgm:t>
        <a:bodyPr/>
        <a:lstStyle/>
        <a:p>
          <a:r>
            <a:rPr lang="en-US"/>
            <a:t>Allows temporal and spatial variation in emissions and meteorology</a:t>
          </a:r>
        </a:p>
      </dgm:t>
    </dgm:pt>
    <dgm:pt modelId="{7571F213-171D-4003-936B-B35A49EA2A6A}" type="parTrans" cxnId="{DCC00CA0-5AA9-4DB3-A0C0-829EEAA5B555}">
      <dgm:prSet/>
      <dgm:spPr/>
      <dgm:t>
        <a:bodyPr/>
        <a:lstStyle/>
        <a:p>
          <a:endParaRPr lang="en-US"/>
        </a:p>
      </dgm:t>
    </dgm:pt>
    <dgm:pt modelId="{BF90FD81-8D7F-44DD-9EF3-1257C995FD85}" type="sibTrans" cxnId="{DCC00CA0-5AA9-4DB3-A0C0-829EEAA5B555}">
      <dgm:prSet/>
      <dgm:spPr/>
      <dgm:t>
        <a:bodyPr/>
        <a:lstStyle/>
        <a:p>
          <a:endParaRPr lang="en-US"/>
        </a:p>
      </dgm:t>
    </dgm:pt>
    <dgm:pt modelId="{F9DD75BB-8D68-45E5-A5E9-E5CD8954E5DC}">
      <dgm:prSet/>
      <dgm:spPr/>
      <dgm:t>
        <a:bodyPr/>
        <a:lstStyle/>
        <a:p>
          <a:r>
            <a:rPr lang="en-US"/>
            <a:t>CALPUFF, HYSPLIT</a:t>
          </a:r>
        </a:p>
      </dgm:t>
    </dgm:pt>
    <dgm:pt modelId="{8659E8E1-B04C-45FE-8447-8272D18DEC9D}" type="parTrans" cxnId="{A77471A1-1A41-4875-B9E5-BC0E4A5523C9}">
      <dgm:prSet/>
      <dgm:spPr/>
      <dgm:t>
        <a:bodyPr/>
        <a:lstStyle/>
        <a:p>
          <a:endParaRPr lang="en-US"/>
        </a:p>
      </dgm:t>
    </dgm:pt>
    <dgm:pt modelId="{DFC6EDE9-95CE-47D7-A827-2AB373635EF2}" type="sibTrans" cxnId="{A77471A1-1A41-4875-B9E5-BC0E4A5523C9}">
      <dgm:prSet/>
      <dgm:spPr/>
      <dgm:t>
        <a:bodyPr/>
        <a:lstStyle/>
        <a:p>
          <a:endParaRPr lang="en-US"/>
        </a:p>
      </dgm:t>
    </dgm:pt>
    <dgm:pt modelId="{688985CD-9F9D-4C4B-925E-37A8AC8679E2}" type="pres">
      <dgm:prSet presAssocID="{D2036173-4C44-4071-8A1A-46E2034F574B}" presName="diagram" presStyleCnt="0">
        <dgm:presLayoutVars>
          <dgm:dir/>
          <dgm:resizeHandles val="exact"/>
        </dgm:presLayoutVars>
      </dgm:prSet>
      <dgm:spPr/>
    </dgm:pt>
    <dgm:pt modelId="{ECC70A78-6C18-4A3F-9663-089201070760}" type="pres">
      <dgm:prSet presAssocID="{2B1A6185-A8C1-4460-93DC-8B41E15659C8}" presName="node" presStyleLbl="node1" presStyleIdx="0" presStyleCnt="2">
        <dgm:presLayoutVars>
          <dgm:bulletEnabled val="1"/>
        </dgm:presLayoutVars>
      </dgm:prSet>
      <dgm:spPr/>
    </dgm:pt>
    <dgm:pt modelId="{448671AA-A1F1-4B0B-9259-DF9896D513C1}" type="pres">
      <dgm:prSet presAssocID="{CAF19EE3-04BD-43AB-986B-A790FA04117E}" presName="sibTrans" presStyleCnt="0"/>
      <dgm:spPr/>
    </dgm:pt>
    <dgm:pt modelId="{9E4BF640-DD75-435D-8E82-8886F37FEC37}" type="pres">
      <dgm:prSet presAssocID="{3CDA17C3-FBAA-480B-BAFC-8FA743872944}" presName="node" presStyleLbl="node1" presStyleIdx="1" presStyleCnt="2">
        <dgm:presLayoutVars>
          <dgm:bulletEnabled val="1"/>
        </dgm:presLayoutVars>
      </dgm:prSet>
      <dgm:spPr/>
    </dgm:pt>
  </dgm:ptLst>
  <dgm:cxnLst>
    <dgm:cxn modelId="{F0D74903-E027-468F-BE67-9CDE3E60D73F}" type="presOf" srcId="{17FF55E4-7ADE-47E6-A7CD-5EE5DC06A4B7}" destId="{ECC70A78-6C18-4A3F-9663-089201070760}" srcOrd="0" destOrd="3" presId="urn:microsoft.com/office/officeart/2005/8/layout/default"/>
    <dgm:cxn modelId="{2F75E603-CABA-4A50-92BF-CAB866DB96D9}" type="presOf" srcId="{3CDA17C3-FBAA-480B-BAFC-8FA743872944}" destId="{9E4BF640-DD75-435D-8E82-8886F37FEC37}" srcOrd="0" destOrd="0" presId="urn:microsoft.com/office/officeart/2005/8/layout/default"/>
    <dgm:cxn modelId="{FB645605-A477-460C-99D1-8E8A64DC86E3}" type="presOf" srcId="{524934EB-2BD9-4EC8-9A71-6EF2798EEE7B}" destId="{ECC70A78-6C18-4A3F-9663-089201070760}" srcOrd="0" destOrd="2" presId="urn:microsoft.com/office/officeart/2005/8/layout/default"/>
    <dgm:cxn modelId="{91500E19-6478-4E11-B4EE-0F8588833134}" type="presOf" srcId="{6E9C641B-761A-485A-A7B9-2A356CA12649}" destId="{9E4BF640-DD75-435D-8E82-8886F37FEC37}" srcOrd="0" destOrd="2" presId="urn:microsoft.com/office/officeart/2005/8/layout/default"/>
    <dgm:cxn modelId="{E5822226-B5DE-4FE6-9F1C-A41A863978BD}" type="presOf" srcId="{2E12B503-C7D7-40AB-82F6-E7C172518BBD}" destId="{9E4BF640-DD75-435D-8E82-8886F37FEC37}" srcOrd="0" destOrd="1" presId="urn:microsoft.com/office/officeart/2005/8/layout/default"/>
    <dgm:cxn modelId="{0DAAFE3B-9407-4A93-95A3-48136C9F9A3E}" srcId="{2B1A6185-A8C1-4460-93DC-8B41E15659C8}" destId="{C18ECCB1-26DF-44E2-B314-A36CF75B2D66}" srcOrd="1" destOrd="0" parTransId="{85323675-7180-4F50-947C-0A5B4A4DDE46}" sibTransId="{20D6B18F-30C7-4E31-8523-A56CE6C9EC05}"/>
    <dgm:cxn modelId="{84D6AB5B-25F5-4BC2-AE31-28D77D623E39}" type="presOf" srcId="{F9DD75BB-8D68-45E5-A5E9-E5CD8954E5DC}" destId="{9E4BF640-DD75-435D-8E82-8886F37FEC37}" srcOrd="0" destOrd="3" presId="urn:microsoft.com/office/officeart/2005/8/layout/default"/>
    <dgm:cxn modelId="{89EBC65C-21CF-4A54-B351-1BD8A4F77F5B}" srcId="{2B1A6185-A8C1-4460-93DC-8B41E15659C8}" destId="{5C5C3333-FE3F-4595-8ACA-F36EB3EFB6FE}" srcOrd="2" destOrd="0" parTransId="{E3BD019B-A98C-4AA6-ADA8-8169CFF25F62}" sibTransId="{DC8A9AF0-85F6-4A23-8AAA-C227FA8AFD73}"/>
    <dgm:cxn modelId="{DD76AC65-3089-48AA-907F-F0CF3F1C34D5}" type="presOf" srcId="{5C5C3333-FE3F-4595-8ACA-F36EB3EFB6FE}" destId="{ECC70A78-6C18-4A3F-9663-089201070760}" srcOrd="0" destOrd="5" presId="urn:microsoft.com/office/officeart/2005/8/layout/default"/>
    <dgm:cxn modelId="{68375946-24EC-41AE-A0C0-C7CEEEFC237F}" type="presOf" srcId="{D2036173-4C44-4071-8A1A-46E2034F574B}" destId="{688985CD-9F9D-4C4B-925E-37A8AC8679E2}" srcOrd="0" destOrd="0" presId="urn:microsoft.com/office/officeart/2005/8/layout/default"/>
    <dgm:cxn modelId="{B93CED67-A212-42C4-8926-1289202C6999}" srcId="{D2036173-4C44-4071-8A1A-46E2034F574B}" destId="{2B1A6185-A8C1-4460-93DC-8B41E15659C8}" srcOrd="0" destOrd="0" parTransId="{B3AEA8B3-D339-45A1-B093-9AFDE4C3441F}" sibTransId="{CAF19EE3-04BD-43AB-986B-A790FA04117E}"/>
    <dgm:cxn modelId="{64938F79-F44B-4E28-9C4F-D5C63E3B9C76}" srcId="{D2036173-4C44-4071-8A1A-46E2034F574B}" destId="{3CDA17C3-FBAA-480B-BAFC-8FA743872944}" srcOrd="1" destOrd="0" parTransId="{6FE3C2FD-C14D-4C15-AAF7-64CCF66319CC}" sibTransId="{96081E63-4AAD-437C-A1E1-307D241A3184}"/>
    <dgm:cxn modelId="{9A138E92-3DCC-4469-BEF7-A8FCA187C5B5}" type="presOf" srcId="{2B1A6185-A8C1-4460-93DC-8B41E15659C8}" destId="{ECC70A78-6C18-4A3F-9663-089201070760}" srcOrd="0" destOrd="0" presId="urn:microsoft.com/office/officeart/2005/8/layout/default"/>
    <dgm:cxn modelId="{A1863E97-6D1A-4D34-9295-DF7D6F567299}" type="presOf" srcId="{C18ECCB1-26DF-44E2-B314-A36CF75B2D66}" destId="{ECC70A78-6C18-4A3F-9663-089201070760}" srcOrd="0" destOrd="4" presId="urn:microsoft.com/office/officeart/2005/8/layout/default"/>
    <dgm:cxn modelId="{78719598-B3ED-4EAB-8333-678219551D38}" srcId="{2B1A6185-A8C1-4460-93DC-8B41E15659C8}" destId="{E03EE395-B88E-4559-8FAF-9CD0A73D5E7E}" srcOrd="3" destOrd="0" parTransId="{FD7B145B-5DDC-4BBA-BADE-1F2FDF437861}" sibTransId="{A4D60A91-1B23-4523-B606-B2734DB392B1}"/>
    <dgm:cxn modelId="{DCC00CA0-5AA9-4DB3-A0C0-829EEAA5B555}" srcId="{3CDA17C3-FBAA-480B-BAFC-8FA743872944}" destId="{6E9C641B-761A-485A-A7B9-2A356CA12649}" srcOrd="1" destOrd="0" parTransId="{7571F213-171D-4003-936B-B35A49EA2A6A}" sibTransId="{BF90FD81-8D7F-44DD-9EF3-1257C995FD85}"/>
    <dgm:cxn modelId="{A77471A1-1A41-4875-B9E5-BC0E4A5523C9}" srcId="{3CDA17C3-FBAA-480B-BAFC-8FA743872944}" destId="{F9DD75BB-8D68-45E5-A5E9-E5CD8954E5DC}" srcOrd="2" destOrd="0" parTransId="{8659E8E1-B04C-45FE-8447-8272D18DEC9D}" sibTransId="{DFC6EDE9-95CE-47D7-A827-2AB373635EF2}"/>
    <dgm:cxn modelId="{158BE0AC-C1DC-4B41-AFBB-2B44765CB410}" srcId="{EEDF75E6-C6AB-4D97-B7E5-2B2E3478FF6B}" destId="{524934EB-2BD9-4EC8-9A71-6EF2798EEE7B}" srcOrd="0" destOrd="0" parTransId="{0D925913-2468-413C-AE12-81D5AD14240F}" sibTransId="{9DFB8E22-1168-4DE9-AC0F-EA3D84E23F1F}"/>
    <dgm:cxn modelId="{3CB213B1-71F3-4467-930D-3CF1F06E052F}" srcId="{3CDA17C3-FBAA-480B-BAFC-8FA743872944}" destId="{2E12B503-C7D7-40AB-82F6-E7C172518BBD}" srcOrd="0" destOrd="0" parTransId="{A4376D35-3C99-4D3C-A271-735C2C76A054}" sibTransId="{20527D3A-2F6B-435C-91C0-9CBF61B4EC0F}"/>
    <dgm:cxn modelId="{B22ACFB5-9F13-4D20-844E-F2BF43EE4EB3}" srcId="{2B1A6185-A8C1-4460-93DC-8B41E15659C8}" destId="{DAF79F4F-6702-4BE6-A562-D2838F3E20BF}" srcOrd="4" destOrd="0" parTransId="{981E1001-5EB2-4C00-ADFD-78A5A414D1CD}" sibTransId="{13CD2793-4B29-442E-80D8-26638A63F364}"/>
    <dgm:cxn modelId="{3A40BBB8-0F3C-4D7A-89F0-E8341875FFDA}" type="presOf" srcId="{DAF79F4F-6702-4BE6-A562-D2838F3E20BF}" destId="{ECC70A78-6C18-4A3F-9663-089201070760}" srcOrd="0" destOrd="7" presId="urn:microsoft.com/office/officeart/2005/8/layout/default"/>
    <dgm:cxn modelId="{4F830BC4-D3DA-446B-A36B-C5808C4C4F02}" type="presOf" srcId="{E03EE395-B88E-4559-8FAF-9CD0A73D5E7E}" destId="{ECC70A78-6C18-4A3F-9663-089201070760}" srcOrd="0" destOrd="6" presId="urn:microsoft.com/office/officeart/2005/8/layout/default"/>
    <dgm:cxn modelId="{ACB697CF-E7DC-4C79-A698-790726502EBF}" srcId="{2B1A6185-A8C1-4460-93DC-8B41E15659C8}" destId="{EEDF75E6-C6AB-4D97-B7E5-2B2E3478FF6B}" srcOrd="0" destOrd="0" parTransId="{9644A9B4-74BD-4E9E-B6E7-09C25DE7AD0F}" sibTransId="{D61D5200-7344-482B-968F-F07BB81E3DB2}"/>
    <dgm:cxn modelId="{5ADBCED6-E891-4E80-9855-00E715661BC3}" type="presOf" srcId="{EEDF75E6-C6AB-4D97-B7E5-2B2E3478FF6B}" destId="{ECC70A78-6C18-4A3F-9663-089201070760}" srcOrd="0" destOrd="1" presId="urn:microsoft.com/office/officeart/2005/8/layout/default"/>
    <dgm:cxn modelId="{C3BFBFE1-B0EB-4278-B84C-D7681CF8BBD6}" srcId="{EEDF75E6-C6AB-4D97-B7E5-2B2E3478FF6B}" destId="{17FF55E4-7ADE-47E6-A7CD-5EE5DC06A4B7}" srcOrd="1" destOrd="0" parTransId="{6CE08711-2D5C-409C-B0C6-D780597A8F65}" sibTransId="{EDEB49AC-9453-4E95-AFD4-C333CCA7A028}"/>
    <dgm:cxn modelId="{6164195C-6F40-4297-A2A0-0EDCCE1E10D0}" type="presParOf" srcId="{688985CD-9F9D-4C4B-925E-37A8AC8679E2}" destId="{ECC70A78-6C18-4A3F-9663-089201070760}" srcOrd="0" destOrd="0" presId="urn:microsoft.com/office/officeart/2005/8/layout/default"/>
    <dgm:cxn modelId="{7564298D-39D9-4B7A-83DF-0F9D8571EE5D}" type="presParOf" srcId="{688985CD-9F9D-4C4B-925E-37A8AC8679E2}" destId="{448671AA-A1F1-4B0B-9259-DF9896D513C1}" srcOrd="1" destOrd="0" presId="urn:microsoft.com/office/officeart/2005/8/layout/default"/>
    <dgm:cxn modelId="{DEBEB8D0-792C-474B-BDFA-B8E6CFFE9FEC}" type="presParOf" srcId="{688985CD-9F9D-4C4B-925E-37A8AC8679E2}" destId="{9E4BF640-DD75-435D-8E82-8886F37FEC3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BB0DB-625E-46E9-BDF7-3B3322334BC1}">
      <dsp:nvSpPr>
        <dsp:cNvPr id="0" name=""/>
        <dsp:cNvSpPr/>
      </dsp:nvSpPr>
      <dsp:spPr>
        <a:xfrm>
          <a:off x="0" y="0"/>
          <a:ext cx="10137719" cy="2391103"/>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D21EA-22C2-44BE-AAD7-999327932864}">
      <dsp:nvSpPr>
        <dsp:cNvPr id="0" name=""/>
        <dsp:cNvSpPr/>
      </dsp:nvSpPr>
      <dsp:spPr>
        <a:xfrm>
          <a:off x="304131" y="318813"/>
          <a:ext cx="2977954" cy="17534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57C005-3E2E-4834-B577-462C2C6605F8}">
      <dsp:nvSpPr>
        <dsp:cNvPr id="0" name=""/>
        <dsp:cNvSpPr/>
      </dsp:nvSpPr>
      <dsp:spPr>
        <a:xfrm rot="10800000">
          <a:off x="304131" y="2391103"/>
          <a:ext cx="2977954" cy="292246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a:t>Point Sources</a:t>
          </a:r>
        </a:p>
        <a:p>
          <a:pPr marL="228600" lvl="1" indent="-228600" algn="l" defTabSz="977900">
            <a:lnSpc>
              <a:spcPct val="90000"/>
            </a:lnSpc>
            <a:spcBef>
              <a:spcPct val="0"/>
            </a:spcBef>
            <a:spcAft>
              <a:spcPct val="15000"/>
            </a:spcAft>
            <a:buChar char="•"/>
          </a:pPr>
          <a:r>
            <a:rPr lang="en-US" sz="2200" kern="1200" dirty="0"/>
            <a:t>Power or chemical plant stacks</a:t>
          </a:r>
        </a:p>
      </dsp:txBody>
      <dsp:txXfrm rot="10800000">
        <a:off x="394007" y="2391103"/>
        <a:ext cx="2798202" cy="2832584"/>
      </dsp:txXfrm>
    </dsp:sp>
    <dsp:sp modelId="{C87738F8-9D1E-408C-9CA7-37DBEDD45DE0}">
      <dsp:nvSpPr>
        <dsp:cNvPr id="0" name=""/>
        <dsp:cNvSpPr/>
      </dsp:nvSpPr>
      <dsp:spPr>
        <a:xfrm>
          <a:off x="3579882" y="318813"/>
          <a:ext cx="2977954" cy="17534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FA204-2F9B-4210-897B-92F3B7E143ED}">
      <dsp:nvSpPr>
        <dsp:cNvPr id="0" name=""/>
        <dsp:cNvSpPr/>
      </dsp:nvSpPr>
      <dsp:spPr>
        <a:xfrm rot="10800000">
          <a:off x="3579882" y="2391103"/>
          <a:ext cx="2977954" cy="292246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a:t>Area Sources</a:t>
          </a:r>
        </a:p>
        <a:p>
          <a:pPr marL="228600" lvl="1" indent="-228600" algn="l" defTabSz="977900" rtl="0">
            <a:lnSpc>
              <a:spcPct val="90000"/>
            </a:lnSpc>
            <a:spcBef>
              <a:spcPct val="0"/>
            </a:spcBef>
            <a:spcAft>
              <a:spcPct val="15000"/>
            </a:spcAft>
            <a:buChar char="•"/>
          </a:pPr>
          <a:r>
            <a:rPr lang="en-US" sz="2200" kern="1200" dirty="0"/>
            <a:t>Cook </a:t>
          </a:r>
          <a:r>
            <a:rPr lang="en-US" sz="2200" kern="1200" dirty="0">
              <a:latin typeface="Trebuchet MS" panose="020B0603020202020204"/>
            </a:rPr>
            <a:t>stoves</a:t>
          </a:r>
        </a:p>
        <a:p>
          <a:pPr marL="228600" lvl="1" indent="-228600" algn="l" defTabSz="977900">
            <a:lnSpc>
              <a:spcPct val="90000"/>
            </a:lnSpc>
            <a:spcBef>
              <a:spcPct val="0"/>
            </a:spcBef>
            <a:spcAft>
              <a:spcPct val="15000"/>
            </a:spcAft>
            <a:buChar char="•"/>
          </a:pPr>
          <a:r>
            <a:rPr lang="en-US" sz="2200" kern="1200" dirty="0">
              <a:latin typeface="Trebuchet MS" panose="020B0603020202020204"/>
            </a:rPr>
            <a:t>Waste</a:t>
          </a:r>
          <a:r>
            <a:rPr lang="en-US" sz="2200" kern="1200" dirty="0"/>
            <a:t> burning</a:t>
          </a:r>
        </a:p>
      </dsp:txBody>
      <dsp:txXfrm rot="10800000">
        <a:off x="3669758" y="2391103"/>
        <a:ext cx="2798202" cy="2832584"/>
      </dsp:txXfrm>
    </dsp:sp>
    <dsp:sp modelId="{37A0F332-AA39-473B-B499-7EFBC40B596F}">
      <dsp:nvSpPr>
        <dsp:cNvPr id="0" name=""/>
        <dsp:cNvSpPr/>
      </dsp:nvSpPr>
      <dsp:spPr>
        <a:xfrm>
          <a:off x="6855632" y="318813"/>
          <a:ext cx="2977954" cy="17534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035BB-373E-47A0-A1DB-558C2B1309A3}">
      <dsp:nvSpPr>
        <dsp:cNvPr id="0" name=""/>
        <dsp:cNvSpPr/>
      </dsp:nvSpPr>
      <dsp:spPr>
        <a:xfrm rot="10800000">
          <a:off x="6855632" y="2391103"/>
          <a:ext cx="2977954" cy="292246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kern="1200" dirty="0"/>
            <a:t>Mobile Sources</a:t>
          </a:r>
        </a:p>
        <a:p>
          <a:pPr marL="228600" lvl="1" indent="-228600" algn="l" defTabSz="977900" rtl="0">
            <a:lnSpc>
              <a:spcPct val="90000"/>
            </a:lnSpc>
            <a:spcBef>
              <a:spcPct val="0"/>
            </a:spcBef>
            <a:spcAft>
              <a:spcPct val="15000"/>
            </a:spcAft>
            <a:buChar char="•"/>
          </a:pPr>
          <a:r>
            <a:rPr lang="en-US" sz="2200" kern="1200" dirty="0"/>
            <a:t>On-road </a:t>
          </a:r>
          <a:r>
            <a:rPr lang="en-US" sz="2200" kern="1200" dirty="0">
              <a:latin typeface="Trebuchet MS" panose="020B0603020202020204"/>
            </a:rPr>
            <a:t>vehicles</a:t>
          </a:r>
        </a:p>
        <a:p>
          <a:pPr marL="228600" lvl="1" indent="-228600" algn="l" defTabSz="977900" rtl="0">
            <a:lnSpc>
              <a:spcPct val="90000"/>
            </a:lnSpc>
            <a:spcBef>
              <a:spcPct val="0"/>
            </a:spcBef>
            <a:spcAft>
              <a:spcPct val="15000"/>
            </a:spcAft>
            <a:buChar char="•"/>
          </a:pPr>
          <a:r>
            <a:rPr lang="en-US" sz="2200" kern="1200" dirty="0">
              <a:latin typeface="Trebuchet MS" panose="020B0603020202020204"/>
            </a:rPr>
            <a:t>Off-road</a:t>
          </a:r>
          <a:r>
            <a:rPr lang="en-US" sz="2200" kern="1200" dirty="0"/>
            <a:t> </a:t>
          </a:r>
          <a:r>
            <a:rPr lang="en-US" sz="2200" kern="1200" dirty="0">
              <a:latin typeface="Trebuchet MS" panose="020B0603020202020204"/>
            </a:rPr>
            <a:t>vehicles</a:t>
          </a:r>
        </a:p>
        <a:p>
          <a:pPr marL="228600" lvl="1" indent="-228600" algn="l" defTabSz="977900">
            <a:lnSpc>
              <a:spcPct val="90000"/>
            </a:lnSpc>
            <a:spcBef>
              <a:spcPct val="0"/>
            </a:spcBef>
            <a:spcAft>
              <a:spcPct val="15000"/>
            </a:spcAft>
            <a:buChar char="•"/>
          </a:pPr>
          <a:r>
            <a:rPr lang="en-US" sz="2200" kern="1200" dirty="0">
              <a:latin typeface="Trebuchet MS" panose="020B0603020202020204"/>
            </a:rPr>
            <a:t>Ships</a:t>
          </a:r>
          <a:endParaRPr lang="en-US" sz="2200" kern="1200" dirty="0"/>
        </a:p>
      </dsp:txBody>
      <dsp:txXfrm rot="10800000">
        <a:off x="6945508" y="2391103"/>
        <a:ext cx="2798202" cy="2832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41D6E-7437-41B5-8636-1A24302356D1}">
      <dsp:nvSpPr>
        <dsp:cNvPr id="0" name=""/>
        <dsp:cNvSpPr/>
      </dsp:nvSpPr>
      <dsp:spPr>
        <a:xfrm>
          <a:off x="1293" y="1267096"/>
          <a:ext cx="5046283" cy="371704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555750">
            <a:lnSpc>
              <a:spcPct val="90000"/>
            </a:lnSpc>
            <a:spcBef>
              <a:spcPct val="0"/>
            </a:spcBef>
            <a:spcAft>
              <a:spcPct val="35000"/>
            </a:spcAft>
            <a:buNone/>
          </a:pPr>
          <a:r>
            <a:rPr lang="en-US" sz="3500" kern="1200"/>
            <a:t>Box Models</a:t>
          </a:r>
        </a:p>
        <a:p>
          <a:pPr marL="228600" lvl="1" indent="-228600" algn="l" defTabSz="1066800">
            <a:lnSpc>
              <a:spcPct val="90000"/>
            </a:lnSpc>
            <a:spcBef>
              <a:spcPct val="0"/>
            </a:spcBef>
            <a:spcAft>
              <a:spcPct val="15000"/>
            </a:spcAft>
            <a:buChar char="•"/>
          </a:pPr>
          <a:r>
            <a:rPr lang="en-US" sz="2400" kern="1200"/>
            <a:t>Simplest form of model using flow into and out of an atmospheric “box”</a:t>
          </a:r>
        </a:p>
        <a:p>
          <a:pPr marL="228600" lvl="1" indent="-228600" algn="l" defTabSz="1066800">
            <a:lnSpc>
              <a:spcPct val="90000"/>
            </a:lnSpc>
            <a:spcBef>
              <a:spcPct val="0"/>
            </a:spcBef>
            <a:spcAft>
              <a:spcPct val="15000"/>
            </a:spcAft>
            <a:buChar char="•"/>
          </a:pPr>
          <a:r>
            <a:rPr lang="en-US" sz="2400" kern="1200"/>
            <a:t>Governed by mass balance equation</a:t>
          </a:r>
        </a:p>
        <a:p>
          <a:pPr marL="228600" lvl="1" indent="-228600" algn="l" defTabSz="1066800">
            <a:lnSpc>
              <a:spcPct val="90000"/>
            </a:lnSpc>
            <a:spcBef>
              <a:spcPct val="0"/>
            </a:spcBef>
            <a:spcAft>
              <a:spcPct val="15000"/>
            </a:spcAft>
            <a:buChar char="•"/>
          </a:pPr>
          <a:r>
            <a:rPr lang="en-US" sz="2400" kern="1200"/>
            <a:t>Does not resolve spatial distribution of pollutant; assumes uniform mixing, does not account for time</a:t>
          </a:r>
        </a:p>
      </dsp:txBody>
      <dsp:txXfrm>
        <a:off x="1293" y="1267096"/>
        <a:ext cx="5046283" cy="3717041"/>
      </dsp:txXfrm>
    </dsp:sp>
    <dsp:sp modelId="{96791E3E-F5E6-42B8-B42B-380EF1FFABE4}">
      <dsp:nvSpPr>
        <dsp:cNvPr id="0" name=""/>
        <dsp:cNvSpPr/>
      </dsp:nvSpPr>
      <dsp:spPr>
        <a:xfrm>
          <a:off x="5552205" y="1345470"/>
          <a:ext cx="5046283" cy="35602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555750">
            <a:lnSpc>
              <a:spcPct val="90000"/>
            </a:lnSpc>
            <a:spcBef>
              <a:spcPct val="0"/>
            </a:spcBef>
            <a:spcAft>
              <a:spcPct val="35000"/>
            </a:spcAft>
            <a:buNone/>
          </a:pPr>
          <a:r>
            <a:rPr lang="en-US" sz="3500" kern="1200"/>
            <a:t>Gaussian Dispersion Model</a:t>
          </a:r>
        </a:p>
        <a:p>
          <a:pPr marL="228600" lvl="1" indent="-228600" algn="l" defTabSz="1066800">
            <a:lnSpc>
              <a:spcPct val="90000"/>
            </a:lnSpc>
            <a:spcBef>
              <a:spcPct val="0"/>
            </a:spcBef>
            <a:spcAft>
              <a:spcPct val="15000"/>
            </a:spcAft>
            <a:buChar char="•"/>
          </a:pPr>
          <a:r>
            <a:rPr lang="en-US" sz="2400" kern="1200"/>
            <a:t>Includes turbulent diffusion, reflection from the ground and inversion layers, elevated source, buoyancy, and multiple sources</a:t>
          </a:r>
        </a:p>
        <a:p>
          <a:pPr marL="228600" lvl="1" indent="-228600" algn="l" defTabSz="1066800">
            <a:lnSpc>
              <a:spcPct val="90000"/>
            </a:lnSpc>
            <a:spcBef>
              <a:spcPct val="0"/>
            </a:spcBef>
            <a:spcAft>
              <a:spcPct val="15000"/>
            </a:spcAft>
            <a:buChar char="•"/>
          </a:pPr>
          <a:r>
            <a:rPr lang="en-US" sz="2400" kern="1200"/>
            <a:t>Does not account for chemical reactions or change over time</a:t>
          </a:r>
        </a:p>
        <a:p>
          <a:pPr marL="228600" lvl="1" indent="-228600" algn="l" defTabSz="1066800">
            <a:lnSpc>
              <a:spcPct val="90000"/>
            </a:lnSpc>
            <a:spcBef>
              <a:spcPct val="0"/>
            </a:spcBef>
            <a:spcAft>
              <a:spcPct val="15000"/>
            </a:spcAft>
            <a:buChar char="•"/>
          </a:pPr>
          <a:r>
            <a:rPr lang="en-US" sz="2400" kern="1200"/>
            <a:t>EPA AERMOD</a:t>
          </a:r>
        </a:p>
      </dsp:txBody>
      <dsp:txXfrm>
        <a:off x="5552205" y="1345470"/>
        <a:ext cx="5046283" cy="3560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73020-4207-47F5-9ECE-7E271522EE25}">
      <dsp:nvSpPr>
        <dsp:cNvPr id="0" name=""/>
        <dsp:cNvSpPr/>
      </dsp:nvSpPr>
      <dsp:spPr>
        <a:xfrm>
          <a:off x="2219015" y="2671"/>
          <a:ext cx="6460155" cy="38760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Source-Receptor Models</a:t>
          </a:r>
        </a:p>
        <a:p>
          <a:pPr marL="228600" lvl="1" indent="-228600" algn="l" defTabSz="977900">
            <a:lnSpc>
              <a:spcPct val="90000"/>
            </a:lnSpc>
            <a:spcBef>
              <a:spcPct val="0"/>
            </a:spcBef>
            <a:spcAft>
              <a:spcPct val="15000"/>
            </a:spcAft>
            <a:buChar char="•"/>
          </a:pPr>
          <a:r>
            <a:rPr lang="en-US" sz="2200" kern="1200"/>
            <a:t>Identify and quantify sources of air pollutants at receptor locations</a:t>
          </a:r>
        </a:p>
        <a:p>
          <a:pPr marL="228600" lvl="1" indent="-228600" algn="l" defTabSz="977900">
            <a:lnSpc>
              <a:spcPct val="90000"/>
            </a:lnSpc>
            <a:spcBef>
              <a:spcPct val="0"/>
            </a:spcBef>
            <a:spcAft>
              <a:spcPct val="15000"/>
            </a:spcAft>
            <a:buChar char="•"/>
          </a:pPr>
          <a:r>
            <a:rPr lang="en-US" sz="2200" kern="1200"/>
            <a:t>Describes the sensitivity of a receptor element to a source</a:t>
          </a:r>
        </a:p>
        <a:p>
          <a:pPr marL="457200" lvl="2" indent="-228600" algn="l" defTabSz="977900">
            <a:lnSpc>
              <a:spcPct val="90000"/>
            </a:lnSpc>
            <a:spcBef>
              <a:spcPct val="0"/>
            </a:spcBef>
            <a:spcAft>
              <a:spcPct val="15000"/>
            </a:spcAft>
            <a:buChar char="•"/>
          </a:pPr>
          <a:r>
            <a:rPr lang="en-US" sz="2200" kern="1200"/>
            <a:t>The receptor may be the average concentration of a pollutant at a specific place and time</a:t>
          </a:r>
        </a:p>
        <a:p>
          <a:pPr marL="457200" lvl="2" indent="-228600" algn="l" defTabSz="977900">
            <a:lnSpc>
              <a:spcPct val="90000"/>
            </a:lnSpc>
            <a:spcBef>
              <a:spcPct val="0"/>
            </a:spcBef>
            <a:spcAft>
              <a:spcPct val="15000"/>
            </a:spcAft>
            <a:buChar char="•"/>
          </a:pPr>
          <a:r>
            <a:rPr lang="en-US" sz="2200" kern="1200"/>
            <a:t>The source may be a point, area, or volume source active during a specific time interval in a specific location</a:t>
          </a:r>
        </a:p>
      </dsp:txBody>
      <dsp:txXfrm>
        <a:off x="2219015" y="2671"/>
        <a:ext cx="6460155" cy="3876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70A78-6C18-4A3F-9663-089201070760}">
      <dsp:nvSpPr>
        <dsp:cNvPr id="0" name=""/>
        <dsp:cNvSpPr/>
      </dsp:nvSpPr>
      <dsp:spPr>
        <a:xfrm>
          <a:off x="1277" y="1214105"/>
          <a:ext cx="4984094" cy="29904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Eulerian</a:t>
          </a:r>
          <a:r>
            <a:rPr lang="en-US" sz="2400" kern="1200" dirty="0"/>
            <a:t> Regional-Scale Dispersion Models</a:t>
          </a:r>
        </a:p>
        <a:p>
          <a:pPr marL="171450" lvl="1" indent="-171450" algn="l" defTabSz="844550">
            <a:lnSpc>
              <a:spcPct val="90000"/>
            </a:lnSpc>
            <a:spcBef>
              <a:spcPct val="0"/>
            </a:spcBef>
            <a:spcAft>
              <a:spcPct val="15000"/>
            </a:spcAft>
            <a:buChar char="•"/>
          </a:pPr>
          <a:r>
            <a:rPr lang="en-US" sz="1900" kern="1200"/>
            <a:t>Transport, dispersion, deposition, and </a:t>
          </a:r>
        </a:p>
        <a:p>
          <a:pPr marL="342900" lvl="2" indent="-171450" algn="l" defTabSz="844550">
            <a:lnSpc>
              <a:spcPct val="90000"/>
            </a:lnSpc>
            <a:spcBef>
              <a:spcPct val="0"/>
            </a:spcBef>
            <a:spcAft>
              <a:spcPct val="15000"/>
            </a:spcAft>
            <a:buChar char="•"/>
          </a:pPr>
          <a:r>
            <a:rPr lang="en-US" sz="1900" kern="1200"/>
            <a:t>chemical transformation of pollutants </a:t>
          </a:r>
        </a:p>
        <a:p>
          <a:pPr marL="342900" lvl="2" indent="-171450" algn="l" defTabSz="844550">
            <a:lnSpc>
              <a:spcPct val="90000"/>
            </a:lnSpc>
            <a:spcBef>
              <a:spcPct val="0"/>
            </a:spcBef>
            <a:spcAft>
              <a:spcPct val="15000"/>
            </a:spcAft>
            <a:buChar char="•"/>
          </a:pPr>
          <a:r>
            <a:rPr lang="en-US" sz="1900" kern="1200"/>
            <a:t>emitted from sources</a:t>
          </a:r>
        </a:p>
        <a:p>
          <a:pPr marL="171450" lvl="1" indent="-171450" algn="l" defTabSz="844550">
            <a:lnSpc>
              <a:spcPct val="90000"/>
            </a:lnSpc>
            <a:spcBef>
              <a:spcPct val="0"/>
            </a:spcBef>
            <a:spcAft>
              <a:spcPct val="15000"/>
            </a:spcAft>
            <a:buChar char="•"/>
          </a:pPr>
          <a:r>
            <a:rPr lang="en-US" sz="1900" kern="1200"/>
            <a:t>“One atmosphere,” 3D type models</a:t>
          </a:r>
        </a:p>
        <a:p>
          <a:pPr marL="171450" lvl="1" indent="-171450" algn="l" defTabSz="844550">
            <a:lnSpc>
              <a:spcPct val="90000"/>
            </a:lnSpc>
            <a:spcBef>
              <a:spcPct val="0"/>
            </a:spcBef>
            <a:spcAft>
              <a:spcPct val="15000"/>
            </a:spcAft>
            <a:buChar char="•"/>
          </a:pPr>
          <a:r>
            <a:rPr lang="en-US" sz="1900" kern="1200" dirty="0"/>
            <a:t>CMAQ, </a:t>
          </a:r>
          <a:r>
            <a:rPr lang="en-US" sz="1900" kern="1200" dirty="0" err="1"/>
            <a:t>CAMx</a:t>
          </a:r>
          <a:endParaRPr lang="en-US" sz="1900" kern="1200" dirty="0"/>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endParaRPr lang="en-US" sz="1900" kern="1200"/>
        </a:p>
      </dsp:txBody>
      <dsp:txXfrm>
        <a:off x="1277" y="1214105"/>
        <a:ext cx="4984094" cy="2990456"/>
      </dsp:txXfrm>
    </dsp:sp>
    <dsp:sp modelId="{9E4BF640-DD75-435D-8E82-8886F37FEC37}">
      <dsp:nvSpPr>
        <dsp:cNvPr id="0" name=""/>
        <dsp:cNvSpPr/>
      </dsp:nvSpPr>
      <dsp:spPr>
        <a:xfrm>
          <a:off x="5483781" y="1214105"/>
          <a:ext cx="4984094" cy="29904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Lagrangian Trajectory Models</a:t>
          </a:r>
        </a:p>
        <a:p>
          <a:pPr marL="171450" lvl="1" indent="-171450" algn="l" defTabSz="844550">
            <a:lnSpc>
              <a:spcPct val="90000"/>
            </a:lnSpc>
            <a:spcBef>
              <a:spcPct val="0"/>
            </a:spcBef>
            <a:spcAft>
              <a:spcPct val="15000"/>
            </a:spcAft>
            <a:buChar char="•"/>
          </a:pPr>
          <a:r>
            <a:rPr lang="en-US" sz="1900" kern="1200"/>
            <a:t>Follows pollution plume parcel trajectory</a:t>
          </a:r>
        </a:p>
        <a:p>
          <a:pPr marL="171450" lvl="1" indent="-171450" algn="l" defTabSz="844550">
            <a:lnSpc>
              <a:spcPct val="90000"/>
            </a:lnSpc>
            <a:spcBef>
              <a:spcPct val="0"/>
            </a:spcBef>
            <a:spcAft>
              <a:spcPct val="15000"/>
            </a:spcAft>
            <a:buChar char="•"/>
          </a:pPr>
          <a:r>
            <a:rPr lang="en-US" sz="1900" kern="1200"/>
            <a:t>Allows temporal and spatial variation in emissions and meteorology</a:t>
          </a:r>
        </a:p>
        <a:p>
          <a:pPr marL="171450" lvl="1" indent="-171450" algn="l" defTabSz="844550">
            <a:lnSpc>
              <a:spcPct val="90000"/>
            </a:lnSpc>
            <a:spcBef>
              <a:spcPct val="0"/>
            </a:spcBef>
            <a:spcAft>
              <a:spcPct val="15000"/>
            </a:spcAft>
            <a:buChar char="•"/>
          </a:pPr>
          <a:r>
            <a:rPr lang="en-US" sz="1900" kern="1200"/>
            <a:t>CALPUFF, HYSPLIT</a:t>
          </a:r>
        </a:p>
      </dsp:txBody>
      <dsp:txXfrm>
        <a:off x="5483781" y="1214105"/>
        <a:ext cx="4984094" cy="299045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17C7B-D82E-4377-91FB-90F496BBFBC9}"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0DBE3-5B44-4A54-B1E7-34555577CA10}" type="slidenum">
              <a:rPr lang="en-US" smtClean="0"/>
              <a:t>‹#›</a:t>
            </a:fld>
            <a:endParaRPr lang="en-US"/>
          </a:p>
        </p:txBody>
      </p:sp>
    </p:spTree>
    <p:extLst>
      <p:ext uri="{BB962C8B-B14F-4D97-AF65-F5344CB8AC3E}">
        <p14:creationId xmlns:p14="http://schemas.microsoft.com/office/powerpoint/2010/main" val="332199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quality modeling is a bottom-up approach. This means that we take information about source</a:t>
            </a:r>
            <a:r>
              <a:rPr lang="en-US" baseline="0" dirty="0"/>
              <a:t> emissions and bring them together to analyze how those emissions are interacting with one another, as well as meteorological factors, impacting ambient concentrations of pollutants. </a:t>
            </a:r>
          </a:p>
          <a:p>
            <a:r>
              <a:rPr lang="en-US" sz="2800" dirty="0"/>
              <a:t>Emissions data provide information on pollutants that are being emitted from different sources.</a:t>
            </a:r>
          </a:p>
          <a:p>
            <a:endParaRPr lang="en-US" sz="2800" dirty="0"/>
          </a:p>
          <a:p>
            <a:r>
              <a:rPr lang="en-US" sz="2800" dirty="0"/>
              <a:t>Air</a:t>
            </a:r>
            <a:r>
              <a:rPr lang="en-US" sz="2800" baseline="0" dirty="0"/>
              <a:t> quality monitors are part of top-down analysis of air quality. The ambient concentrations are collected, which is at the “top”. Ambient air quality information can then be teased apart in a number of ways, through understanding source characteristics and time activity patterns, and then utilization of a receptor model like US EPA’s PMF or UNMIX models for source apportionment to estimate individual source impacts. This is in comparison with bottom-up approaches, which use emissions and dispersion characteristics in conjunction with dispersion models to estimate ambient pollutant concentrations. </a:t>
            </a:r>
          </a:p>
          <a:p>
            <a:endParaRPr lang="en-US" sz="2800" dirty="0"/>
          </a:p>
          <a:p>
            <a:r>
              <a:rPr lang="en-US" sz="2800" dirty="0"/>
              <a:t>In the US, we have built a bottom up approach, beginning in 1970, using an infrastructure that was already in place for emissions inventories and AQ modeling. </a:t>
            </a:r>
          </a:p>
          <a:p>
            <a:r>
              <a:rPr lang="en-US" sz="2800" dirty="0"/>
              <a:t>A top down approach, however, will give you more opportunity to act quickly. It is less technically complex and focuses on monitored data and statistical detangling of the sources based on gravimetric sample collection and lab analysis. </a:t>
            </a:r>
          </a:p>
          <a:p>
            <a:r>
              <a:rPr lang="en-US" sz="2800" dirty="0"/>
              <a:t>Ultimately, you’d like to do both, but our focus is taking action sooner than later.</a:t>
            </a:r>
          </a:p>
          <a:p>
            <a:endParaRPr lang="en-US" sz="2800" dirty="0"/>
          </a:p>
          <a:p>
            <a:endParaRPr lang="en-US" sz="2800"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CC88EB-4174-46A8-A193-6C18AAF2803A}" type="datetime1">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7/18/2023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A06D3-2FA2-407C-B50D-6A103870BFB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48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0DBE3-5B44-4A54-B1E7-34555577CA10}" type="slidenum">
              <a:rPr lang="en-US" smtClean="0"/>
              <a:t>5</a:t>
            </a:fld>
            <a:endParaRPr lang="en-US"/>
          </a:p>
        </p:txBody>
      </p:sp>
    </p:spTree>
    <p:extLst>
      <p:ext uri="{BB962C8B-B14F-4D97-AF65-F5344CB8AC3E}">
        <p14:creationId xmlns:p14="http://schemas.microsoft.com/office/powerpoint/2010/main" val="32156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Gravimetric samplers are capable of sampling at very low detection limits, and take a single integrated sample on a filter. The filter then needs to be analyzed in a laboratory setting. These are useful in measuring PM10 and PM2.5 concentrations during 24-hour time frames. </a:t>
            </a:r>
          </a:p>
          <a:p>
            <a:r>
              <a:rPr lang="en-US" dirty="0"/>
              <a:t>Continuous monitors can be advantageous in reducing labor and data processing requirements since they do not require any post processing, and report measurements at fine temporal resolution. </a:t>
            </a:r>
          </a:p>
        </p:txBody>
      </p:sp>
      <p:sp>
        <p:nvSpPr>
          <p:cNvPr id="4" name="Slide Number Placeholder 3"/>
          <p:cNvSpPr>
            <a:spLocks noGrp="1"/>
          </p:cNvSpPr>
          <p:nvPr>
            <p:ph type="sldNum" sz="quarter" idx="5"/>
          </p:nvPr>
        </p:nvSpPr>
        <p:spPr/>
        <p:txBody>
          <a:bodyPr/>
          <a:lstStyle/>
          <a:p>
            <a:fld id="{AFE0DBE3-5B44-4A54-B1E7-34555577CA10}" type="slidenum">
              <a:rPr lang="en-US" smtClean="0"/>
              <a:t>6</a:t>
            </a:fld>
            <a:endParaRPr lang="en-US"/>
          </a:p>
        </p:txBody>
      </p:sp>
    </p:spTree>
    <p:extLst>
      <p:ext uri="{BB962C8B-B14F-4D97-AF65-F5344CB8AC3E}">
        <p14:creationId xmlns:p14="http://schemas.microsoft.com/office/powerpoint/2010/main" val="344678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photo on the left shows John Nyante from EPA Ghana showing Dr. Mike Hannigan from CU Boulder a gravimetric PM10 sampler he maintains in Accra, Ghana. </a:t>
            </a:r>
          </a:p>
          <a:p>
            <a:r>
              <a:rPr lang="en-US" dirty="0"/>
              <a:t>The photo on the right shows John Nyante and Jerry Asumbere, both of EPA Ghana, measuring filters in a glove box in Dr. Hannigan’s lab in Boulder. A controlled environment is critical for the pre- and post-sample weighing of gravimetric filters, to control for the effect of factors such as humidity.</a:t>
            </a:r>
          </a:p>
        </p:txBody>
      </p:sp>
      <p:sp>
        <p:nvSpPr>
          <p:cNvPr id="4" name="Slide Number Placeholder 3"/>
          <p:cNvSpPr>
            <a:spLocks noGrp="1"/>
          </p:cNvSpPr>
          <p:nvPr>
            <p:ph type="sldNum" sz="quarter" idx="5"/>
          </p:nvPr>
        </p:nvSpPr>
        <p:spPr/>
        <p:txBody>
          <a:bodyPr/>
          <a:lstStyle/>
          <a:p>
            <a:fld id="{AFE0DBE3-5B44-4A54-B1E7-34555577CA10}" type="slidenum">
              <a:rPr lang="en-US" smtClean="0"/>
              <a:t>7</a:t>
            </a:fld>
            <a:endParaRPr lang="en-US"/>
          </a:p>
        </p:txBody>
      </p:sp>
    </p:spTree>
    <p:extLst>
      <p:ext uri="{BB962C8B-B14F-4D97-AF65-F5344CB8AC3E}">
        <p14:creationId xmlns:p14="http://schemas.microsoft.com/office/powerpoint/2010/main" val="44548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a number of types of air quality models that differ in complexity and form. We are starting with the least complex and going forward to more complex models.</a:t>
            </a:r>
          </a:p>
          <a:p>
            <a:r>
              <a:rPr lang="en-US" baseline="0" dirty="0"/>
              <a:t> </a:t>
            </a:r>
          </a:p>
          <a:p>
            <a:r>
              <a:rPr lang="en-US" baseline="0" dirty="0"/>
              <a:t>Box models are the simplest form of air quality model and are governed by mass balance equations. These models use flow into and out of an atmospheric box, which is described by the area being analyzed, with the atmospheric mixing height at the top and the ground at the bottom of the box. Box models do not resolve the spatial distribution of a pollutant in the box, and assumes uniform mixing within the box. This is most commonly used for a single pollutant. </a:t>
            </a:r>
          </a:p>
          <a:p>
            <a:endParaRPr lang="en-US" baseline="0" dirty="0"/>
          </a:p>
          <a:p>
            <a:r>
              <a:rPr lang="en-US" baseline="0" dirty="0"/>
              <a:t>Gaussian dispersion models are also fairly simple, using Gaussian dispersion equations to determine the movement of an emissions plume. These models allow for turbulent diffusion both horizontally and vertically, and allow for reflection of the plume from both the ground and inversion layers. Gaussian plume models can account for multiple sources, and incorporate plume buoyancy, though do not account for chemical reactions or change over time. A common example of this type of model is the EPA’s AERMOD, which models primary emitted particles and gases, and is most commonly used for mobile sources. </a:t>
            </a:r>
          </a:p>
          <a:p>
            <a:endParaRPr lang="en-US" baseline="0" dirty="0"/>
          </a:p>
          <a:p>
            <a:r>
              <a:rPr lang="en-US" dirty="0"/>
              <a:t>http://elte.prompt.hu/sites/default/files/tananyagok/AtmosphericChemistry/ch10s03.html</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13</a:t>
            </a:fld>
            <a:endParaRPr lang="en-US"/>
          </a:p>
        </p:txBody>
      </p:sp>
    </p:spTree>
    <p:extLst>
      <p:ext uri="{BB962C8B-B14F-4D97-AF65-F5344CB8AC3E}">
        <p14:creationId xmlns:p14="http://schemas.microsoft.com/office/powerpoint/2010/main" val="247499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S-R</a:t>
            </a:r>
            <a:r>
              <a:rPr lang="en-US" baseline="0"/>
              <a:t> relationship can be linear or nonlinear. </a:t>
            </a:r>
          </a:p>
          <a:p>
            <a:r>
              <a:rPr lang="en-US" baseline="0"/>
              <a:t>Allows first-order chemical reactions that are linear. </a:t>
            </a:r>
          </a:p>
          <a:p>
            <a:r>
              <a:rPr lang="en-US" baseline="0"/>
              <a:t>Can accommodate many sources and many receptors. </a:t>
            </a:r>
          </a:p>
          <a:p>
            <a:r>
              <a:rPr lang="en-US"/>
              <a:t>Matrix</a:t>
            </a:r>
            <a:r>
              <a:rPr lang="en-US" baseline="0"/>
              <a:t> of receptor value over source values. Knowing this matrix allows for a given source vector, the resulting receptor vector values can be obtained by a simple matrix-vector multiplication. </a:t>
            </a:r>
          </a:p>
          <a:p>
            <a:r>
              <a:rPr lang="en-US" baseline="0"/>
              <a:t>Appropriately describes transport and dispersion. </a:t>
            </a:r>
            <a:endParaRPr lang="en-US"/>
          </a:p>
          <a:p>
            <a:endParaRPr lang="en-US"/>
          </a:p>
        </p:txBody>
      </p:sp>
      <p:sp>
        <p:nvSpPr>
          <p:cNvPr id="4" name="Slide Number Placeholder 3"/>
          <p:cNvSpPr>
            <a:spLocks noGrp="1"/>
          </p:cNvSpPr>
          <p:nvPr>
            <p:ph type="sldNum" sz="quarter" idx="5"/>
          </p:nvPr>
        </p:nvSpPr>
        <p:spPr/>
        <p:txBody>
          <a:bodyPr/>
          <a:lstStyle/>
          <a:p>
            <a:fld id="{9C900A82-9926-4DBA-8BA5-A22EEB8ACF8E}" type="slidenum">
              <a:rPr lang="en-US" smtClean="0"/>
              <a:t>14</a:t>
            </a:fld>
            <a:endParaRPr lang="en-US"/>
          </a:p>
        </p:txBody>
      </p:sp>
    </p:spTree>
    <p:extLst>
      <p:ext uri="{BB962C8B-B14F-4D97-AF65-F5344CB8AC3E}">
        <p14:creationId xmlns:p14="http://schemas.microsoft.com/office/powerpoint/2010/main" val="85367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a:t>
            </a:r>
            <a:r>
              <a:rPr lang="en-US" dirty="0">
                <a:solidFill>
                  <a:srgbClr val="FF0000"/>
                </a:solidFill>
              </a:rPr>
              <a:t>e</a:t>
            </a:r>
            <a:r>
              <a:rPr lang="en-US" dirty="0"/>
              <a:t>rian regional-scale dispersion models are more complex than Gaussian models or box models.</a:t>
            </a:r>
            <a:r>
              <a:rPr lang="en-US" baseline="0" dirty="0"/>
              <a:t> They allow for the transport, dispersion, deposition, and chemical transformation of pollutants emitted from different sources, specifically for particles. Eulerian models allow for dispersion of pollutants based on static reference points in the atmosphere, shown as 3 dimensional grids. </a:t>
            </a:r>
            <a:r>
              <a:rPr lang="en-US" baseline="0" dirty="0" err="1"/>
              <a:t>Eularian</a:t>
            </a:r>
            <a:r>
              <a:rPr lang="en-US" baseline="0" dirty="0"/>
              <a:t> models are “one-atmosphere” models, indicating that they are in 3 dimensions and account for the meteorology, atmospheric chemistry, dispersion, and deposition in the atmosphere at one time. These models do a good job of modeling regional pollutants, since they can account for atmospheric chemistry and formation of particles and secondary pollutants over time and space. Common Eularian models include CMAQ and </a:t>
            </a:r>
            <a:r>
              <a:rPr lang="en-US" baseline="0" dirty="0" err="1"/>
              <a:t>CAMx</a:t>
            </a:r>
            <a:r>
              <a:rPr lang="en-US" baseline="0" dirty="0"/>
              <a:t> – the figure on the right shows CMAQ output, showing an ozone concentration surface over 36km x 36km grids</a:t>
            </a:r>
            <a:r>
              <a:rPr lang="en-US" baseline="0"/>
              <a:t>.  </a:t>
            </a:r>
          </a:p>
          <a:p>
            <a:endParaRPr lang="en-US" baseline="0" dirty="0"/>
          </a:p>
          <a:p>
            <a:r>
              <a:rPr lang="en-US" baseline="0" dirty="0"/>
              <a:t>Lagrangian trajectory models are similar to Eulerian models, but differ with respect to the perspective of atmospheric motion. </a:t>
            </a:r>
            <a:r>
              <a:rPr lang="en-US" baseline="0" dirty="0" err="1"/>
              <a:t>Lagrangian</a:t>
            </a:r>
            <a:r>
              <a:rPr lang="en-US" baseline="0" dirty="0"/>
              <a:t> models follow pollution plume parcel trajectories. They allow for temporal and spatial variation in emissions and meteorology, whereas </a:t>
            </a:r>
            <a:r>
              <a:rPr lang="en-US" baseline="0" dirty="0" err="1"/>
              <a:t>Eularian</a:t>
            </a:r>
            <a:r>
              <a:rPr lang="en-US" baseline="0" dirty="0"/>
              <a:t> models account for one period of time, and need to be re-run at different points in time to account for temporal differences. Common </a:t>
            </a:r>
            <a:r>
              <a:rPr lang="en-US" baseline="0" dirty="0" err="1"/>
              <a:t>Lagrangian</a:t>
            </a:r>
            <a:r>
              <a:rPr lang="en-US" baseline="0" dirty="0"/>
              <a:t> models include CALPUFF and HYSPLIT. </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15</a:t>
            </a:fld>
            <a:endParaRPr lang="en-US"/>
          </a:p>
        </p:txBody>
      </p:sp>
    </p:spTree>
    <p:extLst>
      <p:ext uri="{BB962C8B-B14F-4D97-AF65-F5344CB8AC3E}">
        <p14:creationId xmlns:p14="http://schemas.microsoft.com/office/powerpoint/2010/main" val="1292126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0DBE3-5B44-4A54-B1E7-34555577CA10}" type="slidenum">
              <a:rPr lang="en-US" smtClean="0"/>
              <a:t>16</a:t>
            </a:fld>
            <a:endParaRPr lang="en-US"/>
          </a:p>
        </p:txBody>
      </p:sp>
    </p:spTree>
    <p:extLst>
      <p:ext uri="{BB962C8B-B14F-4D97-AF65-F5344CB8AC3E}">
        <p14:creationId xmlns:p14="http://schemas.microsoft.com/office/powerpoint/2010/main" val="1087851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237976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0614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23570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9020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9793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269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409350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3594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1948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6772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50282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6504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59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464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2021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766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1580032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82CA-DBCF-3BCD-1A63-A60F87FC82FF}"/>
              </a:ext>
            </a:extLst>
          </p:cNvPr>
          <p:cNvSpPr>
            <a:spLocks noGrp="1"/>
          </p:cNvSpPr>
          <p:nvPr>
            <p:ph type="title"/>
          </p:nvPr>
        </p:nvSpPr>
        <p:spPr/>
        <p:txBody>
          <a:bodyPr/>
          <a:lstStyle/>
          <a:p>
            <a:r>
              <a:rPr lang="en-US"/>
              <a:t>Air Quality Modeling Uses</a:t>
            </a:r>
          </a:p>
        </p:txBody>
      </p:sp>
      <p:sp>
        <p:nvSpPr>
          <p:cNvPr id="3" name="Content Placeholder 2">
            <a:extLst>
              <a:ext uri="{FF2B5EF4-FFF2-40B4-BE49-F238E27FC236}">
                <a16:creationId xmlns:a16="http://schemas.microsoft.com/office/drawing/2014/main" id="{1B4B6D3E-58AD-F9C0-ACCE-05622626E84D}"/>
              </a:ext>
            </a:extLst>
          </p:cNvPr>
          <p:cNvSpPr>
            <a:spLocks noGrp="1"/>
          </p:cNvSpPr>
          <p:nvPr>
            <p:ph idx="1"/>
          </p:nvPr>
        </p:nvSpPr>
        <p:spPr>
          <a:xfrm>
            <a:off x="677334" y="1575372"/>
            <a:ext cx="10215809" cy="5063171"/>
          </a:xfrm>
        </p:spPr>
        <p:txBody>
          <a:bodyPr>
            <a:normAutofit/>
          </a:bodyPr>
          <a:lstStyle/>
          <a:p>
            <a:r>
              <a:rPr lang="en-US" sz="2400"/>
              <a:t>Air quality modeling helps to estimate the relationship between sources of air pollution and their effects on ambient air quality</a:t>
            </a:r>
          </a:p>
          <a:p>
            <a:pPr lvl="1"/>
            <a:r>
              <a:rPr lang="en-US" sz="2000"/>
              <a:t>Identify source contributions</a:t>
            </a:r>
          </a:p>
          <a:p>
            <a:pPr lvl="1"/>
            <a:r>
              <a:rPr lang="en-US" sz="2000"/>
              <a:t>Design effective air quality strategies</a:t>
            </a:r>
          </a:p>
          <a:p>
            <a:r>
              <a:rPr lang="en-US" sz="2400"/>
              <a:t>Predicts impact from new or proposed emissions sources</a:t>
            </a:r>
          </a:p>
          <a:p>
            <a:r>
              <a:rPr lang="en-US" sz="2400"/>
              <a:t>Simulates ambient pollutant concentrations under different air quality policy scenarios</a:t>
            </a:r>
          </a:p>
          <a:p>
            <a:r>
              <a:rPr lang="en-US" sz="2400"/>
              <a:t>Tracks trends</a:t>
            </a:r>
          </a:p>
          <a:p>
            <a:r>
              <a:rPr lang="en-US" sz="2400"/>
              <a:t>Assesses compliance</a:t>
            </a:r>
          </a:p>
          <a:p>
            <a:pPr marL="0" indent="0">
              <a:buNone/>
            </a:pPr>
            <a:endParaRPr lang="en-US" sz="2400"/>
          </a:p>
        </p:txBody>
      </p:sp>
      <p:sp>
        <p:nvSpPr>
          <p:cNvPr id="4" name="Slide Number Placeholder 3">
            <a:extLst>
              <a:ext uri="{FF2B5EF4-FFF2-40B4-BE49-F238E27FC236}">
                <a16:creationId xmlns:a16="http://schemas.microsoft.com/office/drawing/2014/main" id="{674CC25B-CCDA-22D5-5A24-036B41773A0D}"/>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103225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F8CD-312E-34A7-E564-82FB43B1456E}"/>
              </a:ext>
            </a:extLst>
          </p:cNvPr>
          <p:cNvSpPr>
            <a:spLocks noGrp="1"/>
          </p:cNvSpPr>
          <p:nvPr>
            <p:ph type="title"/>
          </p:nvPr>
        </p:nvSpPr>
        <p:spPr/>
        <p:txBody>
          <a:bodyPr/>
          <a:lstStyle/>
          <a:p>
            <a:r>
              <a:rPr lang="en-US"/>
              <a:t>Requirements</a:t>
            </a:r>
          </a:p>
        </p:txBody>
      </p:sp>
      <p:sp>
        <p:nvSpPr>
          <p:cNvPr id="3" name="Content Placeholder 2">
            <a:extLst>
              <a:ext uri="{FF2B5EF4-FFF2-40B4-BE49-F238E27FC236}">
                <a16:creationId xmlns:a16="http://schemas.microsoft.com/office/drawing/2014/main" id="{52304E17-2263-74A9-0195-0E5546A09429}"/>
              </a:ext>
            </a:extLst>
          </p:cNvPr>
          <p:cNvSpPr>
            <a:spLocks noGrp="1"/>
          </p:cNvSpPr>
          <p:nvPr>
            <p:ph idx="1"/>
          </p:nvPr>
        </p:nvSpPr>
        <p:spPr>
          <a:xfrm>
            <a:off x="677334" y="1645922"/>
            <a:ext cx="10899148" cy="5140891"/>
          </a:xfrm>
        </p:spPr>
        <p:txBody>
          <a:bodyPr>
            <a:normAutofit/>
          </a:bodyPr>
          <a:lstStyle/>
          <a:p>
            <a:pPr marL="0" indent="0">
              <a:buNone/>
            </a:pPr>
            <a:r>
              <a:rPr lang="en-US" sz="2000"/>
              <a:t>Air quality models require detailed data inputs: </a:t>
            </a:r>
          </a:p>
          <a:p>
            <a:r>
              <a:rPr lang="en-US" sz="2000"/>
              <a:t>Emissions information</a:t>
            </a:r>
          </a:p>
          <a:p>
            <a:pPr lvl="1"/>
            <a:r>
              <a:rPr lang="en-US" sz="1800"/>
              <a:t>Emissions inventory</a:t>
            </a:r>
          </a:p>
          <a:p>
            <a:pPr lvl="1"/>
            <a:r>
              <a:rPr lang="en-US" sz="1800"/>
              <a:t>Source characteristics</a:t>
            </a:r>
          </a:p>
          <a:p>
            <a:pPr lvl="2"/>
            <a:r>
              <a:rPr lang="en-US"/>
              <a:t>Location, stack height, source type, exit velocity, release rate</a:t>
            </a:r>
          </a:p>
          <a:p>
            <a:r>
              <a:rPr lang="en-US" sz="2000"/>
              <a:t>Meteorological conditions</a:t>
            </a:r>
          </a:p>
          <a:p>
            <a:pPr lvl="1"/>
            <a:r>
              <a:rPr lang="en-US" sz="1800"/>
              <a:t>Wind speed, wind direction, temperature, humidity, mixing height</a:t>
            </a:r>
          </a:p>
          <a:p>
            <a:r>
              <a:rPr lang="en-US" sz="2000"/>
              <a:t>Topography</a:t>
            </a:r>
          </a:p>
          <a:p>
            <a:pPr lvl="1"/>
            <a:r>
              <a:rPr lang="en-US" sz="1800"/>
              <a:t>Receptor locations</a:t>
            </a:r>
          </a:p>
          <a:p>
            <a:pPr lvl="1"/>
            <a:r>
              <a:rPr lang="en-US" sz="1800"/>
              <a:t>Obstructions</a:t>
            </a:r>
          </a:p>
          <a:p>
            <a:r>
              <a:rPr lang="en-US" sz="2000"/>
              <a:t>Secondary atmospheric chemistry processes</a:t>
            </a:r>
          </a:p>
        </p:txBody>
      </p:sp>
      <p:sp>
        <p:nvSpPr>
          <p:cNvPr id="4" name="Slide Number Placeholder 3">
            <a:extLst>
              <a:ext uri="{FF2B5EF4-FFF2-40B4-BE49-F238E27FC236}">
                <a16:creationId xmlns:a16="http://schemas.microsoft.com/office/drawing/2014/main" id="{1CF058DC-37CC-3600-C0B6-765C18CA90C6}"/>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410397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6531-55C4-39B7-5AAA-A20596708041}"/>
              </a:ext>
            </a:extLst>
          </p:cNvPr>
          <p:cNvSpPr>
            <a:spLocks noGrp="1"/>
          </p:cNvSpPr>
          <p:nvPr>
            <p:ph type="title"/>
          </p:nvPr>
        </p:nvSpPr>
        <p:spPr>
          <a:xfrm>
            <a:off x="677334" y="283029"/>
            <a:ext cx="10899148" cy="1320800"/>
          </a:xfrm>
        </p:spPr>
        <p:txBody>
          <a:bodyPr/>
          <a:lstStyle/>
          <a:p>
            <a:r>
              <a:rPr lang="en-US"/>
              <a:t>Sources</a:t>
            </a:r>
          </a:p>
        </p:txBody>
      </p:sp>
      <p:graphicFrame>
        <p:nvGraphicFramePr>
          <p:cNvPr id="8" name="Diagram 7" descr="Photos of different sources of pollution, including point sources (smoke stacks), area sources (waste burning), and mobile sources (vehicles). ">
            <a:extLst>
              <a:ext uri="{FF2B5EF4-FFF2-40B4-BE49-F238E27FC236}">
                <a16:creationId xmlns:a16="http://schemas.microsoft.com/office/drawing/2014/main" id="{F0510F99-03F8-5E73-EBE9-7792B8D103C4}"/>
              </a:ext>
            </a:extLst>
          </p:cNvPr>
          <p:cNvGraphicFramePr/>
          <p:nvPr>
            <p:extLst>
              <p:ext uri="{D42A27DB-BD31-4B8C-83A1-F6EECF244321}">
                <p14:modId xmlns:p14="http://schemas.microsoft.com/office/powerpoint/2010/main" val="2299306865"/>
              </p:ext>
            </p:extLst>
          </p:nvPr>
        </p:nvGraphicFramePr>
        <p:xfrm>
          <a:off x="622592" y="1045029"/>
          <a:ext cx="10137719" cy="5313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76C5939-CE0E-7F1D-195D-2DEC62EC0919}"/>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120619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D156-E442-C209-6F75-3E0C34966386}"/>
              </a:ext>
            </a:extLst>
          </p:cNvPr>
          <p:cNvSpPr>
            <a:spLocks noGrp="1"/>
          </p:cNvSpPr>
          <p:nvPr>
            <p:ph type="title"/>
          </p:nvPr>
        </p:nvSpPr>
        <p:spPr/>
        <p:txBody>
          <a:bodyPr/>
          <a:lstStyle/>
          <a:p>
            <a:r>
              <a:rPr lang="en-US"/>
              <a:t>Air Quality Model Types</a:t>
            </a:r>
          </a:p>
        </p:txBody>
      </p:sp>
      <p:graphicFrame>
        <p:nvGraphicFramePr>
          <p:cNvPr id="5" name="Diagram 4" descr="Description of Box Models and Gaussian Dispersion Models. ">
            <a:extLst>
              <a:ext uri="{FF2B5EF4-FFF2-40B4-BE49-F238E27FC236}">
                <a16:creationId xmlns:a16="http://schemas.microsoft.com/office/drawing/2014/main" id="{6DD414A1-80C4-7B6C-B6D2-FE17B171FFDC}"/>
              </a:ext>
            </a:extLst>
          </p:cNvPr>
          <p:cNvGraphicFramePr/>
          <p:nvPr>
            <p:extLst>
              <p:ext uri="{D42A27DB-BD31-4B8C-83A1-F6EECF244321}">
                <p14:modId xmlns:p14="http://schemas.microsoft.com/office/powerpoint/2010/main" val="3468885420"/>
              </p:ext>
            </p:extLst>
          </p:nvPr>
        </p:nvGraphicFramePr>
        <p:xfrm>
          <a:off x="615518" y="1554484"/>
          <a:ext cx="10599783" cy="625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Model of a Gaussian plume.">
            <a:extLst>
              <a:ext uri="{FF2B5EF4-FFF2-40B4-BE49-F238E27FC236}">
                <a16:creationId xmlns:a16="http://schemas.microsoft.com/office/drawing/2014/main" id="{01BAFED2-F854-EFA5-203F-6DCAB2C149FE}"/>
              </a:ext>
            </a:extLst>
          </p:cNvPr>
          <p:cNvPicPr>
            <a:picLocks noChangeAspect="1"/>
          </p:cNvPicPr>
          <p:nvPr/>
        </p:nvPicPr>
        <p:blipFill>
          <a:blip r:embed="rId8"/>
          <a:stretch>
            <a:fillRect/>
          </a:stretch>
        </p:blipFill>
        <p:spPr>
          <a:xfrm>
            <a:off x="7025992" y="42396"/>
            <a:ext cx="3519443" cy="2359279"/>
          </a:xfrm>
          <a:prstGeom prst="rect">
            <a:avLst/>
          </a:prstGeom>
        </p:spPr>
      </p:pic>
      <p:sp>
        <p:nvSpPr>
          <p:cNvPr id="10" name="TextBox 9">
            <a:extLst>
              <a:ext uri="{FF2B5EF4-FFF2-40B4-BE49-F238E27FC236}">
                <a16:creationId xmlns:a16="http://schemas.microsoft.com/office/drawing/2014/main" id="{64A9FC41-4EAB-7DEC-86EC-B8C9FE03A13D}"/>
              </a:ext>
            </a:extLst>
          </p:cNvPr>
          <p:cNvSpPr txBox="1"/>
          <p:nvPr/>
        </p:nvSpPr>
        <p:spPr>
          <a:xfrm>
            <a:off x="6896557" y="2401680"/>
            <a:ext cx="4241496" cy="369332"/>
          </a:xfrm>
          <a:prstGeom prst="rect">
            <a:avLst/>
          </a:prstGeom>
          <a:noFill/>
        </p:spPr>
        <p:txBody>
          <a:bodyPr wrap="square" rtlCol="0">
            <a:spAutoFit/>
          </a:bodyPr>
          <a:lstStyle/>
          <a:p>
            <a:r>
              <a:rPr lang="en-US" sz="900">
                <a:effectLst/>
              </a:rPr>
              <a:t>https://www.researchgate.net/figure/Schematic-figure-of-a-Gaussian-plume-The-effective-stack-height-H-and-the-crosswind-and_fig3_269105054</a:t>
            </a:r>
            <a:endParaRPr lang="en-US" sz="900"/>
          </a:p>
        </p:txBody>
      </p:sp>
      <p:sp>
        <p:nvSpPr>
          <p:cNvPr id="4" name="Slide Number Placeholder 3">
            <a:extLst>
              <a:ext uri="{FF2B5EF4-FFF2-40B4-BE49-F238E27FC236}">
                <a16:creationId xmlns:a16="http://schemas.microsoft.com/office/drawing/2014/main" id="{E9DE7E76-3EBF-592A-E5F4-4BC76E487BF2}"/>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162575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B47C-FE14-4CEA-66E5-FE42E8FC6EA1}"/>
              </a:ext>
            </a:extLst>
          </p:cNvPr>
          <p:cNvSpPr>
            <a:spLocks noGrp="1"/>
          </p:cNvSpPr>
          <p:nvPr>
            <p:ph type="title"/>
          </p:nvPr>
        </p:nvSpPr>
        <p:spPr/>
        <p:txBody>
          <a:bodyPr/>
          <a:lstStyle/>
          <a:p>
            <a:r>
              <a:rPr lang="en-US"/>
              <a:t>Air Quality Model Types</a:t>
            </a:r>
          </a:p>
        </p:txBody>
      </p:sp>
      <p:graphicFrame>
        <p:nvGraphicFramePr>
          <p:cNvPr id="5" name="Content Placeholder 4" descr="Description of Source-Receptor Models. ">
            <a:extLst>
              <a:ext uri="{FF2B5EF4-FFF2-40B4-BE49-F238E27FC236}">
                <a16:creationId xmlns:a16="http://schemas.microsoft.com/office/drawing/2014/main" id="{AF282220-55DC-023F-AF1B-6A59ACED6D09}"/>
              </a:ext>
            </a:extLst>
          </p:cNvPr>
          <p:cNvGraphicFramePr>
            <a:graphicFrameLocks noGrp="1"/>
          </p:cNvGraphicFramePr>
          <p:nvPr>
            <p:ph idx="1"/>
            <p:extLst>
              <p:ext uri="{D42A27DB-BD31-4B8C-83A1-F6EECF244321}">
                <p14:modId xmlns:p14="http://schemas.microsoft.com/office/powerpoint/2010/main" val="3279622197"/>
              </p:ext>
            </p:extLst>
          </p:nvPr>
        </p:nvGraphicFramePr>
        <p:xfrm>
          <a:off x="-1464446" y="1690326"/>
          <a:ext cx="10898187"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 of a source receptor matrix. ">
            <a:extLst>
              <a:ext uri="{FF2B5EF4-FFF2-40B4-BE49-F238E27FC236}">
                <a16:creationId xmlns:a16="http://schemas.microsoft.com/office/drawing/2014/main" id="{8730484D-EBB4-67C4-E2D5-DC7E5F64A9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843" y="2368981"/>
            <a:ext cx="31623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070424A8-0636-BB96-DFEE-83CE317A2449}"/>
              </a:ext>
            </a:extLst>
          </p:cNvPr>
          <p:cNvSpPr txBox="1"/>
          <p:nvPr/>
        </p:nvSpPr>
        <p:spPr>
          <a:xfrm>
            <a:off x="8343900" y="4893106"/>
            <a:ext cx="1885950" cy="276999"/>
          </a:xfrm>
          <a:prstGeom prst="rect">
            <a:avLst/>
          </a:prstGeom>
          <a:noFill/>
        </p:spPr>
        <p:txBody>
          <a:bodyPr wrap="square" rtlCol="0">
            <a:spAutoFit/>
          </a:bodyPr>
          <a:lstStyle/>
          <a:p>
            <a:r>
              <a:rPr lang="en-US" sz="1200"/>
              <a:t>Source Receptor Matrix</a:t>
            </a:r>
          </a:p>
        </p:txBody>
      </p:sp>
      <p:sp>
        <p:nvSpPr>
          <p:cNvPr id="4" name="Slide Number Placeholder 3">
            <a:extLst>
              <a:ext uri="{FF2B5EF4-FFF2-40B4-BE49-F238E27FC236}">
                <a16:creationId xmlns:a16="http://schemas.microsoft.com/office/drawing/2014/main" id="{962FC309-0F60-1384-8850-D924936AAD10}"/>
              </a:ext>
            </a:extLst>
          </p:cNvPr>
          <p:cNvSpPr>
            <a:spLocks noGrp="1"/>
          </p:cNvSpPr>
          <p:nvPr>
            <p:ph type="sldNum" sz="quarter" idx="12"/>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400968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3738-1CFA-181C-AC46-4D934A02E11C}"/>
              </a:ext>
            </a:extLst>
          </p:cNvPr>
          <p:cNvSpPr>
            <a:spLocks noGrp="1"/>
          </p:cNvSpPr>
          <p:nvPr>
            <p:ph type="title"/>
          </p:nvPr>
        </p:nvSpPr>
        <p:spPr/>
        <p:txBody>
          <a:bodyPr/>
          <a:lstStyle/>
          <a:p>
            <a:r>
              <a:rPr lang="en-US"/>
              <a:t>Air Quality Model Types</a:t>
            </a:r>
          </a:p>
        </p:txBody>
      </p:sp>
      <p:graphicFrame>
        <p:nvGraphicFramePr>
          <p:cNvPr id="5" name="Diagram 4" descr="Description of different air quality model types, including Eulerian Regional-Scale Dispersion Models and Lagrangian Trajectory Models. ">
            <a:extLst>
              <a:ext uri="{FF2B5EF4-FFF2-40B4-BE49-F238E27FC236}">
                <a16:creationId xmlns:a16="http://schemas.microsoft.com/office/drawing/2014/main" id="{7384E3D4-9A95-E665-7E0E-08FC0ECDD305}"/>
              </a:ext>
            </a:extLst>
          </p:cNvPr>
          <p:cNvGraphicFramePr/>
          <p:nvPr>
            <p:extLst>
              <p:ext uri="{D42A27DB-BD31-4B8C-83A1-F6EECF244321}">
                <p14:modId xmlns:p14="http://schemas.microsoft.com/office/powerpoint/2010/main" val="696117775"/>
              </p:ext>
            </p:extLst>
          </p:nvPr>
        </p:nvGraphicFramePr>
        <p:xfrm>
          <a:off x="608903" y="782140"/>
          <a:ext cx="104691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Photo of a Lagrangian Trajectory Model. ">
            <a:extLst>
              <a:ext uri="{FF2B5EF4-FFF2-40B4-BE49-F238E27FC236}">
                <a16:creationId xmlns:a16="http://schemas.microsoft.com/office/drawing/2014/main" id="{F4153609-18D3-D649-4843-D5F1D1A926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7949" y="3928594"/>
            <a:ext cx="2691032" cy="2676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D5F5E2-956D-926C-E98B-7BB28E8FE730}"/>
              </a:ext>
            </a:extLst>
          </p:cNvPr>
          <p:cNvSpPr txBox="1"/>
          <p:nvPr/>
        </p:nvSpPr>
        <p:spPr>
          <a:xfrm>
            <a:off x="8416892" y="6528001"/>
            <a:ext cx="2214390" cy="276999"/>
          </a:xfrm>
          <a:prstGeom prst="rect">
            <a:avLst/>
          </a:prstGeom>
          <a:noFill/>
        </p:spPr>
        <p:txBody>
          <a:bodyPr wrap="square" rtlCol="0">
            <a:spAutoFit/>
          </a:bodyPr>
          <a:lstStyle/>
          <a:p>
            <a:r>
              <a:rPr lang="en-US" sz="1200"/>
              <a:t>Lagrangian Trajectory Model</a:t>
            </a:r>
          </a:p>
        </p:txBody>
      </p:sp>
      <p:sp>
        <p:nvSpPr>
          <p:cNvPr id="4" name="Slide Number Placeholder 3">
            <a:extLst>
              <a:ext uri="{FF2B5EF4-FFF2-40B4-BE49-F238E27FC236}">
                <a16:creationId xmlns:a16="http://schemas.microsoft.com/office/drawing/2014/main" id="{58126937-B739-FA2F-495A-01B14271FBED}"/>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157655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CDFC-8A3D-D6D8-A84F-1911B96C20C8}"/>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a:t>Section 3: </a:t>
            </a:r>
            <a:r>
              <a:rPr lang="en-US" dirty="0"/>
              <a:t>Baseline Assessment</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5282919" cy="5224724"/>
          </a:xfrm>
        </p:spPr>
        <p:txBody>
          <a:bodyPr anchor="ctr">
            <a:normAutofit/>
          </a:bodyPr>
          <a:lstStyle/>
          <a:p>
            <a:r>
              <a:rPr lang="en-US" sz="2800"/>
              <a:t>1. Air Quality Monitoring</a:t>
            </a:r>
          </a:p>
          <a:p>
            <a:r>
              <a:rPr lang="en-US" sz="2800"/>
              <a:t>2. Air Quality Modeling</a:t>
            </a:r>
          </a:p>
          <a:p>
            <a:r>
              <a:rPr lang="en-US" sz="3200" b="1"/>
              <a:t>3. Baseline Assessment</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79424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9F5F-089E-9FBA-50C6-F80F888F15A6}"/>
              </a:ext>
            </a:extLst>
          </p:cNvPr>
          <p:cNvSpPr>
            <a:spLocks noGrp="1"/>
          </p:cNvSpPr>
          <p:nvPr>
            <p:ph type="title"/>
          </p:nvPr>
        </p:nvSpPr>
        <p:spPr/>
        <p:txBody>
          <a:bodyPr/>
          <a:lstStyle/>
          <a:p>
            <a:r>
              <a:rPr lang="en-US"/>
              <a:t>Baseline Data</a:t>
            </a:r>
          </a:p>
        </p:txBody>
      </p:sp>
      <p:sp>
        <p:nvSpPr>
          <p:cNvPr id="3" name="Content Placeholder 2">
            <a:extLst>
              <a:ext uri="{FF2B5EF4-FFF2-40B4-BE49-F238E27FC236}">
                <a16:creationId xmlns:a16="http://schemas.microsoft.com/office/drawing/2014/main" id="{7723C6DD-D487-F858-97D8-D1FB840DBF42}"/>
              </a:ext>
            </a:extLst>
          </p:cNvPr>
          <p:cNvSpPr>
            <a:spLocks noGrp="1"/>
          </p:cNvSpPr>
          <p:nvPr>
            <p:ph idx="1"/>
          </p:nvPr>
        </p:nvSpPr>
        <p:spPr>
          <a:xfrm>
            <a:off x="677334" y="2160589"/>
            <a:ext cx="10354863" cy="3889844"/>
          </a:xfrm>
        </p:spPr>
        <p:txBody>
          <a:bodyPr>
            <a:normAutofit/>
          </a:bodyPr>
          <a:lstStyle/>
          <a:p>
            <a:r>
              <a:rPr lang="en-US" sz="2800" b="0" i="0" u="none" strike="noStrike">
                <a:solidFill>
                  <a:srgbClr val="3D3D3D"/>
                </a:solidFill>
                <a:effectLst/>
                <a:latin typeface="Trebuchet MS" panose="020B0603020202020204" pitchFamily="34" charset="0"/>
              </a:rPr>
              <a:t>Change in pollutants or change in air quality can be determined through:</a:t>
            </a:r>
            <a:r>
              <a:rPr lang="en-US" sz="2800" b="0" i="0">
                <a:solidFill>
                  <a:srgbClr val="000000"/>
                </a:solidFill>
                <a:effectLst/>
                <a:latin typeface="Trebuchet MS" panose="020B0603020202020204" pitchFamily="34" charset="0"/>
              </a:rPr>
              <a:t>​</a:t>
            </a:r>
          </a:p>
          <a:p>
            <a:pPr lvl="1"/>
            <a:r>
              <a:rPr lang="en-US" sz="2400" b="0" i="0" u="none" strike="noStrike">
                <a:solidFill>
                  <a:srgbClr val="3D3D3D"/>
                </a:solidFill>
                <a:effectLst/>
                <a:latin typeface="Trebuchet MS" panose="020B0603020202020204" pitchFamily="34" charset="0"/>
              </a:rPr>
              <a:t>Air quality monitoring over time</a:t>
            </a:r>
            <a:r>
              <a:rPr lang="en-US" sz="2400" b="0" i="0">
                <a:solidFill>
                  <a:srgbClr val="000000"/>
                </a:solidFill>
                <a:effectLst/>
                <a:latin typeface="Trebuchet MS" panose="020B0603020202020204" pitchFamily="34" charset="0"/>
              </a:rPr>
              <a:t>​</a:t>
            </a:r>
            <a:endParaRPr lang="en-US" sz="2400">
              <a:solidFill>
                <a:srgbClr val="000000"/>
              </a:solidFill>
              <a:latin typeface="Arial" panose="020B0604020202020204" pitchFamily="34" charset="0"/>
            </a:endParaRPr>
          </a:p>
          <a:p>
            <a:pPr lvl="1"/>
            <a:r>
              <a:rPr lang="en-US" sz="2400" b="0" i="0" u="none" strike="noStrike">
                <a:solidFill>
                  <a:srgbClr val="3D3D3D"/>
                </a:solidFill>
                <a:effectLst/>
                <a:latin typeface="Trebuchet MS" panose="020B0603020202020204" pitchFamily="34" charset="0"/>
              </a:rPr>
              <a:t>Air quality modeling of changes in emissions over time</a:t>
            </a:r>
            <a:endParaRPr lang="en-US" sz="2400" b="0" i="0">
              <a:solidFill>
                <a:srgbClr val="000000"/>
              </a:solidFill>
              <a:effectLst/>
              <a:latin typeface="Arial" panose="020B0604020202020204" pitchFamily="34" charset="0"/>
            </a:endParaRPr>
          </a:p>
          <a:p>
            <a:pPr marL="0" indent="0">
              <a:buNone/>
            </a:pPr>
            <a:endParaRPr lang="en-US" sz="2800"/>
          </a:p>
        </p:txBody>
      </p:sp>
      <p:sp>
        <p:nvSpPr>
          <p:cNvPr id="4" name="Slide Number Placeholder 3">
            <a:extLst>
              <a:ext uri="{FF2B5EF4-FFF2-40B4-BE49-F238E27FC236}">
                <a16:creationId xmlns:a16="http://schemas.microsoft.com/office/drawing/2014/main" id="{06BBDA27-4031-1179-4695-3418D18D9647}"/>
              </a:ext>
            </a:extLst>
          </p:cNvPr>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272372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2BB6-39A3-6BEF-F828-B59A7C0E43E6}"/>
              </a:ext>
            </a:extLst>
          </p:cNvPr>
          <p:cNvSpPr>
            <a:spLocks noGrp="1"/>
          </p:cNvSpPr>
          <p:nvPr>
            <p:ph type="title"/>
          </p:nvPr>
        </p:nvSpPr>
        <p:spPr/>
        <p:txBody>
          <a:bodyPr/>
          <a:lstStyle/>
          <a:p>
            <a:r>
              <a:rPr lang="en-US" dirty="0">
                <a:highlight>
                  <a:srgbClr val="FFFF00"/>
                </a:highlight>
              </a:rPr>
              <a:t>[YOUR CITY]: </a:t>
            </a:r>
            <a:r>
              <a:rPr lang="en-US" dirty="0"/>
              <a:t>Meteorology and Geology</a:t>
            </a:r>
          </a:p>
        </p:txBody>
      </p:sp>
      <p:sp>
        <p:nvSpPr>
          <p:cNvPr id="3" name="Content Placeholder 2">
            <a:extLst>
              <a:ext uri="{FF2B5EF4-FFF2-40B4-BE49-F238E27FC236}">
                <a16:creationId xmlns:a16="http://schemas.microsoft.com/office/drawing/2014/main" id="{33360DC9-89CC-C186-8E75-78A0AE39FE90}"/>
              </a:ext>
            </a:extLst>
          </p:cNvPr>
          <p:cNvSpPr>
            <a:spLocks noGrp="1"/>
          </p:cNvSpPr>
          <p:nvPr>
            <p:ph idx="1"/>
          </p:nvPr>
        </p:nvSpPr>
        <p:spPr>
          <a:xfrm>
            <a:off x="677334" y="1644042"/>
            <a:ext cx="10899148" cy="1651994"/>
          </a:xfrm>
        </p:spPr>
        <p:txBody>
          <a:bodyPr vert="horz" lIns="91440" tIns="45720" rIns="91440" bIns="45720" rtlCol="0" anchor="t">
            <a:normAutofit/>
          </a:bodyPr>
          <a:lstStyle/>
          <a:p>
            <a:r>
              <a:rPr lang="en-US" i="1" dirty="0">
                <a:highlight>
                  <a:srgbClr val="FFFF00"/>
                </a:highlight>
              </a:rPr>
              <a:t>Include figures and graphs describing your city’s geography, weather pattern (i.e., rainfall), and other meteorological phenomena that may impact air pollution</a:t>
            </a:r>
          </a:p>
          <a:p>
            <a:endParaRPr lang="en-US" i="1" dirty="0"/>
          </a:p>
          <a:p>
            <a:pPr marL="0" indent="0">
              <a:buNone/>
            </a:pPr>
            <a:r>
              <a:rPr lang="en-US" i="1" dirty="0"/>
              <a:t>Example: Addis Ababa</a:t>
            </a:r>
          </a:p>
        </p:txBody>
      </p:sp>
      <p:pic>
        <p:nvPicPr>
          <p:cNvPr id="27650" name="Picture 2" descr="Map of Addis Ababa, Ethiopia. ">
            <a:extLst>
              <a:ext uri="{FF2B5EF4-FFF2-40B4-BE49-F238E27FC236}">
                <a16:creationId xmlns:a16="http://schemas.microsoft.com/office/drawing/2014/main" id="{0FED7E57-9BB4-1D32-BBFB-F75FD3AEE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573" y="3716075"/>
            <a:ext cx="2738437" cy="2073924"/>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Graph of rainfall in Addis Ababa each month in the year. ">
            <a:extLst>
              <a:ext uri="{FF2B5EF4-FFF2-40B4-BE49-F238E27FC236}">
                <a16:creationId xmlns:a16="http://schemas.microsoft.com/office/drawing/2014/main" id="{2F096CC4-6091-23F9-C1A3-141776FA7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709" y="3296036"/>
            <a:ext cx="3181350" cy="2676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E319F0-4167-0E41-B713-566BAC68414F}"/>
              </a:ext>
            </a:extLst>
          </p:cNvPr>
          <p:cNvSpPr txBox="1"/>
          <p:nvPr/>
        </p:nvSpPr>
        <p:spPr>
          <a:xfrm>
            <a:off x="6914432" y="6060358"/>
            <a:ext cx="2804710" cy="276999"/>
          </a:xfrm>
          <a:prstGeom prst="rect">
            <a:avLst/>
          </a:prstGeom>
          <a:noFill/>
        </p:spPr>
        <p:txBody>
          <a:bodyPr wrap="square" lIns="91440" tIns="45720" rIns="91440" bIns="45720" rtlCol="0" anchor="t">
            <a:spAutoFit/>
          </a:bodyPr>
          <a:lstStyle/>
          <a:p>
            <a:r>
              <a:rPr lang="en-US" sz="1200" b="0" i="0" u="none" strike="noStrike">
                <a:solidFill>
                  <a:srgbClr val="000000"/>
                </a:solidFill>
                <a:effectLst/>
                <a:latin typeface="Trebuchet MS"/>
              </a:rPr>
              <a:t>Etyemezian et al., 2005</a:t>
            </a:r>
            <a:r>
              <a:rPr lang="en-US" sz="1200" b="0" i="0">
                <a:solidFill>
                  <a:srgbClr val="000000"/>
                </a:solidFill>
                <a:effectLst/>
                <a:latin typeface="Trebuchet MS"/>
              </a:rPr>
              <a:t>​</a:t>
            </a:r>
            <a:endParaRPr lang="en-US" sz="1200">
              <a:latin typeface="Trebuchet MS"/>
            </a:endParaRPr>
          </a:p>
        </p:txBody>
      </p:sp>
      <p:sp>
        <p:nvSpPr>
          <p:cNvPr id="4" name="Slide Number Placeholder 3">
            <a:extLst>
              <a:ext uri="{FF2B5EF4-FFF2-40B4-BE49-F238E27FC236}">
                <a16:creationId xmlns:a16="http://schemas.microsoft.com/office/drawing/2014/main" id="{67A292AE-8456-363B-80FD-AEBDC7070285}"/>
              </a:ext>
            </a:extLst>
          </p:cNvPr>
          <p:cNvSpPr>
            <a:spLocks noGrp="1"/>
          </p:cNvSpPr>
          <p:nvPr>
            <p:ph type="sldNum" sz="quarter" idx="12"/>
          </p:nvPr>
        </p:nvSpPr>
        <p:spPr/>
        <p:txBody>
          <a:bodyPr/>
          <a:lstStyle/>
          <a:p>
            <a:fld id="{D57F1E4F-1CFF-5643-939E-217C01CDF565}" type="slidenum">
              <a:rPr lang="en-US" smtClean="0"/>
              <a:pPr/>
              <a:t>18</a:t>
            </a:fld>
            <a:endParaRPr lang="en-US"/>
          </a:p>
        </p:txBody>
      </p:sp>
    </p:spTree>
    <p:extLst>
      <p:ext uri="{BB962C8B-B14F-4D97-AF65-F5344CB8AC3E}">
        <p14:creationId xmlns:p14="http://schemas.microsoft.com/office/powerpoint/2010/main" val="3993920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F774-B771-09E0-0EAC-616E097DEA1E}"/>
              </a:ext>
            </a:extLst>
          </p:cNvPr>
          <p:cNvSpPr>
            <a:spLocks noGrp="1"/>
          </p:cNvSpPr>
          <p:nvPr>
            <p:ph type="title"/>
          </p:nvPr>
        </p:nvSpPr>
        <p:spPr/>
        <p:txBody>
          <a:bodyPr/>
          <a:lstStyle/>
          <a:p>
            <a:r>
              <a:rPr lang="en-US" dirty="0">
                <a:highlight>
                  <a:srgbClr val="FFFF00"/>
                </a:highlight>
              </a:rPr>
              <a:t>[YOUR CITY]: </a:t>
            </a:r>
            <a:r>
              <a:rPr lang="en-US" dirty="0"/>
              <a:t>Pollution Sources and Emissions</a:t>
            </a:r>
          </a:p>
        </p:txBody>
      </p:sp>
      <p:sp>
        <p:nvSpPr>
          <p:cNvPr id="3" name="Content Placeholder 2">
            <a:extLst>
              <a:ext uri="{FF2B5EF4-FFF2-40B4-BE49-F238E27FC236}">
                <a16:creationId xmlns:a16="http://schemas.microsoft.com/office/drawing/2014/main" id="{69160BA8-265A-B142-D9ED-150671B56086}"/>
              </a:ext>
            </a:extLst>
          </p:cNvPr>
          <p:cNvSpPr>
            <a:spLocks noGrp="1"/>
          </p:cNvSpPr>
          <p:nvPr>
            <p:ph idx="1"/>
          </p:nvPr>
        </p:nvSpPr>
        <p:spPr>
          <a:xfrm>
            <a:off x="677334" y="1627153"/>
            <a:ext cx="10899148" cy="1268411"/>
          </a:xfrm>
        </p:spPr>
        <p:txBody>
          <a:bodyPr/>
          <a:lstStyle/>
          <a:p>
            <a:r>
              <a:rPr lang="en-US" i="1" dirty="0">
                <a:highlight>
                  <a:srgbClr val="FFFF00"/>
                </a:highlight>
              </a:rPr>
              <a:t>Detail main pollutants of focus and their sources in your city, perhaps with related figures</a:t>
            </a:r>
          </a:p>
          <a:p>
            <a:endParaRPr lang="en-US" i="1" dirty="0"/>
          </a:p>
          <a:p>
            <a:pPr marL="0" indent="0">
              <a:buNone/>
            </a:pPr>
            <a:r>
              <a:rPr lang="en-US" i="1" dirty="0"/>
              <a:t>Example: Addis Ababa</a:t>
            </a:r>
          </a:p>
          <a:p>
            <a:endParaRPr lang="en-US" i="1" dirty="0"/>
          </a:p>
          <a:p>
            <a:pPr marL="0" indent="0">
              <a:buNone/>
            </a:pPr>
            <a:endParaRPr lang="en-US" i="1" dirty="0"/>
          </a:p>
        </p:txBody>
      </p:sp>
      <p:pic>
        <p:nvPicPr>
          <p:cNvPr id="29698" name="Picture 2" descr="Graph of PM emissions over time in Addis Ababa, from 2002 to 2015. ">
            <a:extLst>
              <a:ext uri="{FF2B5EF4-FFF2-40B4-BE49-F238E27FC236}">
                <a16:creationId xmlns:a16="http://schemas.microsoft.com/office/drawing/2014/main" id="{11DCB93F-EA66-8DB1-8F1A-C987AF9ED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017523"/>
            <a:ext cx="5513438" cy="3038404"/>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Satellite air quality data for Addis Ababa, at different spatial scales. ">
            <a:extLst>
              <a:ext uri="{FF2B5EF4-FFF2-40B4-BE49-F238E27FC236}">
                <a16:creationId xmlns:a16="http://schemas.microsoft.com/office/drawing/2014/main" id="{41273635-6668-3E61-92A4-3435BB5B7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964" y="2713001"/>
            <a:ext cx="4566179" cy="35254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61E05AB-6383-C097-E3E4-28D82250D538}"/>
              </a:ext>
            </a:extLst>
          </p:cNvPr>
          <p:cNvSpPr>
            <a:spLocks noGrp="1"/>
          </p:cNvSpPr>
          <p:nvPr>
            <p:ph type="sldNum" sz="quarter" idx="12"/>
          </p:nvPr>
        </p:nvSpPr>
        <p:spPr/>
        <p:txBody>
          <a:bodyPr/>
          <a:lstStyle/>
          <a:p>
            <a:fld id="{D57F1E4F-1CFF-5643-939E-217C01CDF565}" type="slidenum">
              <a:rPr lang="en-US" smtClean="0"/>
              <a:pPr/>
              <a:t>19</a:t>
            </a:fld>
            <a:endParaRPr lang="en-US"/>
          </a:p>
        </p:txBody>
      </p:sp>
    </p:spTree>
    <p:extLst>
      <p:ext uri="{BB962C8B-B14F-4D97-AF65-F5344CB8AC3E}">
        <p14:creationId xmlns:p14="http://schemas.microsoft.com/office/powerpoint/2010/main" val="334506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p:txBody>
          <a:bodyPr/>
          <a:lstStyle/>
          <a:p>
            <a:pPr algn="ctr"/>
            <a:r>
              <a:rPr lang="en-US"/>
              <a:t>Air Quality </a:t>
            </a:r>
            <a:br>
              <a:rPr lang="en-US"/>
            </a:br>
            <a:r>
              <a:rPr lang="en-US"/>
              <a:t>Monitoring and Modeling</a:t>
            </a:r>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7E59-F30D-258B-C244-94E62D0A097B}"/>
              </a:ext>
            </a:extLst>
          </p:cNvPr>
          <p:cNvSpPr>
            <a:spLocks noGrp="1"/>
          </p:cNvSpPr>
          <p:nvPr>
            <p:ph type="title"/>
          </p:nvPr>
        </p:nvSpPr>
        <p:spPr/>
        <p:txBody>
          <a:bodyPr/>
          <a:lstStyle/>
          <a:p>
            <a:r>
              <a:rPr lang="en-US" dirty="0">
                <a:highlight>
                  <a:srgbClr val="FFFF00"/>
                </a:highlight>
              </a:rPr>
              <a:t>[YOUR CITY]: </a:t>
            </a:r>
            <a:r>
              <a:rPr lang="en-US" dirty="0"/>
              <a:t>Projecting Growth </a:t>
            </a:r>
          </a:p>
        </p:txBody>
      </p:sp>
      <p:sp>
        <p:nvSpPr>
          <p:cNvPr id="3" name="Content Placeholder 2">
            <a:extLst>
              <a:ext uri="{FF2B5EF4-FFF2-40B4-BE49-F238E27FC236}">
                <a16:creationId xmlns:a16="http://schemas.microsoft.com/office/drawing/2014/main" id="{D8E1E0E1-1593-3AED-C093-73031AA52A73}"/>
              </a:ext>
            </a:extLst>
          </p:cNvPr>
          <p:cNvSpPr>
            <a:spLocks noGrp="1"/>
          </p:cNvSpPr>
          <p:nvPr>
            <p:ph idx="1"/>
          </p:nvPr>
        </p:nvSpPr>
        <p:spPr>
          <a:xfrm>
            <a:off x="677334" y="1554479"/>
            <a:ext cx="10215809" cy="4501447"/>
          </a:xfrm>
        </p:spPr>
        <p:txBody>
          <a:bodyPr vert="horz" lIns="91440" tIns="45720" rIns="91440" bIns="45720" rtlCol="0" anchor="t">
            <a:normAutofit fontScale="92500" lnSpcReduction="10000"/>
          </a:bodyPr>
          <a:lstStyle/>
          <a:p>
            <a:r>
              <a:rPr lang="en-US" i="1" dirty="0">
                <a:highlight>
                  <a:srgbClr val="FFFF00"/>
                </a:highlight>
              </a:rPr>
              <a:t>In this section, include any information about projected growth (i.e., GDP growth) which can be used to plan for changes in emissions in the future</a:t>
            </a:r>
          </a:p>
          <a:p>
            <a:r>
              <a:rPr lang="en-US" i="1" dirty="0"/>
              <a:t>Example: Addis Ababa</a:t>
            </a:r>
          </a:p>
          <a:p>
            <a:pPr marL="0" indent="0" algn="l" rtl="0" fontAlgn="base">
              <a:buNone/>
            </a:pPr>
            <a:endParaRPr lang="en-US" sz="1300" b="0" i="0" u="none" strike="noStrike" dirty="0">
              <a:solidFill>
                <a:srgbClr val="3D3D3D"/>
              </a:solidFill>
              <a:effectLst/>
              <a:latin typeface="Trebuchet MS" panose="020B0603020202020204" pitchFamily="34" charset="0"/>
            </a:endParaRPr>
          </a:p>
          <a:p>
            <a:pPr marL="0" indent="0" algn="l" rtl="0" fontAlgn="base">
              <a:buNone/>
            </a:pPr>
            <a:r>
              <a:rPr lang="en-US" sz="1300" b="0" i="0" u="none" strike="noStrike" dirty="0">
                <a:solidFill>
                  <a:srgbClr val="3D3D3D"/>
                </a:solidFill>
                <a:effectLst/>
                <a:latin typeface="Trebuchet MS" panose="020B0603020202020204" pitchFamily="34" charset="0"/>
              </a:rPr>
              <a:t>Emissions and Air Quality Projection Assumptions  </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0" i="0" u="sng" dirty="0">
                <a:solidFill>
                  <a:srgbClr val="3D3D3D"/>
                </a:solidFill>
                <a:effectLst/>
                <a:latin typeface="Trebuchet MS" panose="020B0603020202020204" pitchFamily="34" charset="0"/>
              </a:rPr>
              <a:t>Transport sector</a:t>
            </a:r>
            <a:r>
              <a:rPr lang="en-US" sz="1300" b="0" i="0" u="none" strike="noStrike" dirty="0">
                <a:solidFill>
                  <a:srgbClr val="3D3D3D"/>
                </a:solidFill>
                <a:effectLst/>
                <a:latin typeface="Trebuchet MS" panose="020B0603020202020204" pitchFamily="34" charset="0"/>
              </a:rPr>
              <a:t>: Project emissions and air quality from transport sectors based on growth rate of registered vehicles from 2011-2015</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0" i="0" u="none" strike="noStrike" dirty="0">
                <a:solidFill>
                  <a:srgbClr val="3D3D3D"/>
                </a:solidFill>
                <a:effectLst/>
                <a:latin typeface="Trebuchet MS" panose="020B0603020202020204" pitchFamily="34" charset="0"/>
              </a:rPr>
              <a:t>Source: CSE based on Addis Ababa Transport Authority Data</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1" i="1" u="none" strike="noStrike" dirty="0">
                <a:solidFill>
                  <a:srgbClr val="3D3D3D"/>
                </a:solidFill>
                <a:effectLst/>
                <a:latin typeface="Trebuchet MS" panose="020B0603020202020204" pitchFamily="34" charset="0"/>
              </a:rPr>
              <a:t>Result: 12% annual growth rate</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0" i="0" u="sng" dirty="0">
                <a:solidFill>
                  <a:srgbClr val="3D3D3D"/>
                </a:solidFill>
                <a:effectLst/>
                <a:latin typeface="Trebuchet MS" panose="020B0603020202020204" pitchFamily="34" charset="0"/>
              </a:rPr>
              <a:t>Fuel Burning</a:t>
            </a:r>
            <a:r>
              <a:rPr lang="en-US" sz="1300" b="0" i="0" u="none" strike="noStrike" dirty="0">
                <a:solidFill>
                  <a:srgbClr val="3D3D3D"/>
                </a:solidFill>
                <a:effectLst/>
                <a:latin typeface="Trebuchet MS" panose="020B0603020202020204" pitchFamily="34" charset="0"/>
              </a:rPr>
              <a:t>: Project emissions and air quality from open burning based on Central Statistical Agency’s population projections for 2022 and 2027</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0" i="0" u="none" strike="noStrike" dirty="0">
                <a:solidFill>
                  <a:srgbClr val="3D3D3D"/>
                </a:solidFill>
                <a:effectLst/>
                <a:latin typeface="Trebuchet MS" panose="020B0603020202020204" pitchFamily="34" charset="0"/>
              </a:rPr>
              <a:t>Source: Central Statistical Agency population data</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1" i="1" u="none" strike="noStrike" dirty="0">
                <a:solidFill>
                  <a:srgbClr val="3D3D3D"/>
                </a:solidFill>
                <a:effectLst/>
                <a:latin typeface="Trebuchet MS" panose="020B0603020202020204" pitchFamily="34" charset="0"/>
              </a:rPr>
              <a:t>Result: 12% annual growth rate to 2022, 11% from 2023 to 2027</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0" i="0" u="sng" dirty="0">
                <a:solidFill>
                  <a:srgbClr val="3D3D3D"/>
                </a:solidFill>
                <a:effectLst/>
                <a:latin typeface="Trebuchet MS" panose="020B0603020202020204" pitchFamily="34" charset="0"/>
              </a:rPr>
              <a:t>Other</a:t>
            </a:r>
            <a:r>
              <a:rPr lang="en-US" sz="1300" b="0" i="0" u="none" strike="noStrike" dirty="0">
                <a:solidFill>
                  <a:srgbClr val="3D3D3D"/>
                </a:solidFill>
                <a:effectLst/>
                <a:latin typeface="Trebuchet MS" panose="020B0603020202020204" pitchFamily="34" charset="0"/>
              </a:rPr>
              <a:t>: Project the remaining PM2.5 by percent GDP growth from 2011-2016</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0" i="0" u="none" strike="noStrike" dirty="0">
                <a:solidFill>
                  <a:srgbClr val="3D3D3D"/>
                </a:solidFill>
                <a:effectLst/>
                <a:latin typeface="Trebuchet MS" panose="020B0603020202020204" pitchFamily="34" charset="0"/>
              </a:rPr>
              <a:t>Source: World Bank</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300" b="1" i="1" u="none" strike="noStrike" dirty="0">
                <a:solidFill>
                  <a:srgbClr val="3D3D3D"/>
                </a:solidFill>
                <a:effectLst/>
                <a:latin typeface="Trebuchet MS" panose="020B0603020202020204" pitchFamily="34" charset="0"/>
              </a:rPr>
              <a:t>Result: 10% annual growth rate</a:t>
            </a:r>
            <a:r>
              <a:rPr lang="en-US" sz="1300" b="0" i="0" dirty="0">
                <a:solidFill>
                  <a:srgbClr val="000000"/>
                </a:solidFill>
                <a:effectLst/>
                <a:latin typeface="Trebuchet MS" panose="020B0603020202020204" pitchFamily="34" charset="0"/>
              </a:rPr>
              <a:t>​</a:t>
            </a:r>
            <a:endParaRPr lang="en-US" sz="1300"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21AC93B7-E98F-20A7-465E-34D8C70B35A5}"/>
              </a:ext>
            </a:extLst>
          </p:cNvPr>
          <p:cNvSpPr>
            <a:spLocks noGrp="1"/>
          </p:cNvSpPr>
          <p:nvPr>
            <p:ph type="sldNum" sz="quarter" idx="12"/>
          </p:nvPr>
        </p:nvSpPr>
        <p:spPr/>
        <p:txBody>
          <a:bodyPr/>
          <a:lstStyle/>
          <a:p>
            <a:fld id="{D57F1E4F-1CFF-5643-939E-217C01CDF565}" type="slidenum">
              <a:rPr lang="en-US" smtClean="0"/>
              <a:pPr/>
              <a:t>20</a:t>
            </a:fld>
            <a:endParaRPr lang="en-US"/>
          </a:p>
        </p:txBody>
      </p:sp>
    </p:spTree>
    <p:extLst>
      <p:ext uri="{BB962C8B-B14F-4D97-AF65-F5344CB8AC3E}">
        <p14:creationId xmlns:p14="http://schemas.microsoft.com/office/powerpoint/2010/main" val="290092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BB6AD-DE40-FE60-9C67-6400BBB67286}"/>
              </a:ext>
            </a:extLst>
          </p:cNvPr>
          <p:cNvSpPr txBox="1">
            <a:spLocks noGrp="1"/>
          </p:cNvSpPr>
          <p:nvPr>
            <p:ph type="title" idx="4294967295"/>
          </p:nvPr>
        </p:nvSpPr>
        <p:spPr>
          <a:xfrm>
            <a:off x="898444" y="179882"/>
            <a:ext cx="5197556"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highlight>
                  <a:srgbClr val="FFFF00"/>
                </a:highlight>
                <a:uLnTx/>
                <a:uFillTx/>
                <a:latin typeface="+mn-lt"/>
                <a:ea typeface="+mn-ea"/>
                <a:cs typeface="+mn-cs"/>
              </a:rPr>
              <a:t>[YOUR CITY</a:t>
            </a:r>
            <a:r>
              <a:rPr kumimoji="0" lang="en-US" sz="1800" b="0" i="0" u="none" strike="noStrike" kern="1200" cap="none" spc="0" normalizeH="0" baseline="0" noProof="0" dirty="0">
                <a:ln>
                  <a:noFill/>
                </a:ln>
                <a:solidFill>
                  <a:schemeClr val="tx1"/>
                </a:solidFill>
                <a:effectLst/>
                <a:uLnTx/>
                <a:uFillTx/>
                <a:latin typeface="+mn-lt"/>
                <a:ea typeface="+mn-ea"/>
                <a:cs typeface="+mn-cs"/>
              </a:rPr>
              <a:t>]:</a:t>
            </a:r>
            <a:r>
              <a:rPr kumimoji="0" lang="en-US" sz="1800" b="0" i="0" u="none" strike="noStrike" kern="1200" cap="none" spc="0" normalizeH="0" noProof="0" dirty="0">
                <a:ln>
                  <a:noFill/>
                </a:ln>
                <a:solidFill>
                  <a:schemeClr val="tx1"/>
                </a:solidFill>
                <a:effectLst/>
                <a:uLnTx/>
                <a:uFillTx/>
                <a:latin typeface="+mn-lt"/>
                <a:ea typeface="+mn-ea"/>
                <a:cs typeface="+mn-cs"/>
              </a:rPr>
              <a:t> Pollution Source Description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FBE99A2C-53C9-244C-CAB4-D1E77BB455D1}"/>
              </a:ext>
            </a:extLst>
          </p:cNvPr>
          <p:cNvSpPr>
            <a:spLocks noGrp="1"/>
          </p:cNvSpPr>
          <p:nvPr>
            <p:ph idx="1"/>
          </p:nvPr>
        </p:nvSpPr>
        <p:spPr>
          <a:xfrm>
            <a:off x="898444" y="916633"/>
            <a:ext cx="10899148" cy="612363"/>
          </a:xfrm>
        </p:spPr>
        <p:txBody>
          <a:bodyPr>
            <a:normAutofit/>
          </a:bodyPr>
          <a:lstStyle/>
          <a:p>
            <a:r>
              <a:rPr lang="en-US" sz="2400" i="1" dirty="0"/>
              <a:t>Example of pollution source description, from Madhya Pradesh:</a:t>
            </a:r>
          </a:p>
        </p:txBody>
      </p:sp>
      <p:sp>
        <p:nvSpPr>
          <p:cNvPr id="5" name="Rectangle 4">
            <a:extLst>
              <a:ext uri="{FF2B5EF4-FFF2-40B4-BE49-F238E27FC236}">
                <a16:creationId xmlns:a16="http://schemas.microsoft.com/office/drawing/2014/main" id="{89D79557-FD32-78FE-08E4-BFA945644834}"/>
              </a:ext>
            </a:extLst>
          </p:cNvPr>
          <p:cNvSpPr/>
          <p:nvPr/>
        </p:nvSpPr>
        <p:spPr>
          <a:xfrm>
            <a:off x="898444" y="1564239"/>
            <a:ext cx="9834513" cy="4856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rtl="0" fontAlgn="base"/>
            <a:r>
              <a:rPr lang="en-IN" sz="2000" b="0" i="0" u="none" strike="noStrike" dirty="0">
                <a:solidFill>
                  <a:schemeClr val="bg1"/>
                </a:solidFill>
                <a:effectLst/>
              </a:rPr>
              <a:t>INDUSTRIAL AIR POLLUTION</a:t>
            </a:r>
          </a:p>
          <a:p>
            <a:pPr algn="just" rtl="0" fontAlgn="base"/>
            <a:endParaRPr lang="en-IN" sz="2000" b="0" i="0" u="none" strike="noStrike" dirty="0">
              <a:solidFill>
                <a:schemeClr val="bg1"/>
              </a:solidFill>
              <a:effectLst/>
            </a:endParaRPr>
          </a:p>
          <a:p>
            <a:pPr marL="342900" indent="-342900" algn="just" rtl="0" fontAlgn="base">
              <a:buFont typeface="Arial" panose="020B0604020202020204" pitchFamily="34" charset="0"/>
              <a:buChar char="•"/>
            </a:pPr>
            <a:r>
              <a:rPr lang="en-IN" sz="2000" b="0" i="0" u="none" strike="noStrike" dirty="0">
                <a:solidFill>
                  <a:schemeClr val="bg1"/>
                </a:solidFill>
                <a:effectLst/>
              </a:rPr>
              <a:t>17 categories of highly polluting industries </a:t>
            </a:r>
            <a:r>
              <a:rPr lang="en-US" sz="2000" b="0" i="0" dirty="0">
                <a:solidFill>
                  <a:schemeClr val="bg1"/>
                </a:solidFill>
                <a:effectLst/>
              </a:rPr>
              <a:t>​</a:t>
            </a:r>
          </a:p>
          <a:p>
            <a:pPr marL="342900" indent="-342900" algn="just" rtl="0" fontAlgn="base">
              <a:buFont typeface="Arial" panose="020B0604020202020204" pitchFamily="34" charset="0"/>
              <a:buChar char="•"/>
            </a:pPr>
            <a:r>
              <a:rPr lang="en-IN" sz="2000" b="0" i="0" u="none" strike="noStrike" dirty="0">
                <a:solidFill>
                  <a:schemeClr val="bg1"/>
                </a:solidFill>
                <a:effectLst/>
              </a:rPr>
              <a:t>Large number of Air Polluting SSI units  </a:t>
            </a:r>
            <a:r>
              <a:rPr lang="en-US" sz="2000" b="0" i="0" dirty="0">
                <a:solidFill>
                  <a:schemeClr val="bg1"/>
                </a:solidFill>
                <a:effectLst/>
              </a:rPr>
              <a:t>​</a:t>
            </a:r>
          </a:p>
          <a:p>
            <a:pPr marL="342900" indent="-342900" algn="just" fontAlgn="base">
              <a:buFont typeface="Arial" panose="020B0604020202020204" pitchFamily="34" charset="0"/>
              <a:buChar char="•"/>
            </a:pPr>
            <a:r>
              <a:rPr lang="en-IN" sz="2000" b="0" i="0" u="none" strike="noStrike" dirty="0">
                <a:solidFill>
                  <a:schemeClr val="bg1"/>
                </a:solidFill>
                <a:effectLst/>
              </a:rPr>
              <a:t>2,10,000 MW Coal based power plants (Majority having no emission control of SO</a:t>
            </a:r>
            <a:r>
              <a:rPr lang="en-IN" sz="2000" b="0" i="0" u="none" strike="noStrike" baseline="-25000" dirty="0">
                <a:solidFill>
                  <a:schemeClr val="bg1"/>
                </a:solidFill>
                <a:effectLst/>
              </a:rPr>
              <a:t>2</a:t>
            </a:r>
            <a:r>
              <a:rPr lang="en-IN" sz="2000" b="0" i="0" u="none" strike="noStrike" dirty="0">
                <a:solidFill>
                  <a:schemeClr val="bg1"/>
                </a:solidFill>
                <a:effectLst/>
              </a:rPr>
              <a:t>, NOx) –</a:t>
            </a:r>
            <a:r>
              <a:rPr lang="en-IN" sz="2000" dirty="0">
                <a:solidFill>
                  <a:schemeClr val="bg1"/>
                </a:solidFill>
              </a:rPr>
              <a:t> </a:t>
            </a:r>
            <a:r>
              <a:rPr lang="en-IN" sz="2000" b="0" i="0" u="none" strike="noStrike" dirty="0">
                <a:solidFill>
                  <a:schemeClr val="bg1"/>
                </a:solidFill>
                <a:effectLst/>
              </a:rPr>
              <a:t>Sulphate and Nitrate became part of PM</a:t>
            </a:r>
            <a:r>
              <a:rPr lang="en-IN" sz="2000" b="0" i="0" u="none" strike="noStrike" baseline="-25000" dirty="0">
                <a:solidFill>
                  <a:schemeClr val="bg1"/>
                </a:solidFill>
                <a:effectLst/>
              </a:rPr>
              <a:t>2.5</a:t>
            </a:r>
            <a:r>
              <a:rPr lang="en-IN" sz="2000" b="0" i="0" u="none" strike="noStrike" dirty="0">
                <a:solidFill>
                  <a:schemeClr val="bg1"/>
                </a:solidFill>
                <a:effectLst/>
              </a:rPr>
              <a:t> as evident from SA studies</a:t>
            </a:r>
            <a:r>
              <a:rPr lang="en-US" sz="2000" b="0" i="0" dirty="0">
                <a:solidFill>
                  <a:schemeClr val="bg1"/>
                </a:solidFill>
                <a:effectLst/>
              </a:rPr>
              <a:t>​</a:t>
            </a:r>
          </a:p>
          <a:p>
            <a:pPr marL="342900" indent="-342900" algn="just" rtl="0" fontAlgn="base">
              <a:buFont typeface="Arial" panose="020B0604020202020204" pitchFamily="34" charset="0"/>
              <a:buChar char="•"/>
            </a:pPr>
            <a:r>
              <a:rPr lang="en-IN" sz="2000" b="0" i="0" u="none" strike="noStrike" dirty="0">
                <a:solidFill>
                  <a:schemeClr val="bg1"/>
                </a:solidFill>
                <a:effectLst/>
              </a:rPr>
              <a:t>90 million tonnes Iron &amp; Steel plants – toxic emission from coke oven plants, sinter and SMS plants</a:t>
            </a:r>
            <a:endParaRPr lang="en-US" sz="2000" b="0" i="0" dirty="0">
              <a:solidFill>
                <a:schemeClr val="bg1"/>
              </a:solidFill>
              <a:effectLst/>
            </a:endParaRPr>
          </a:p>
          <a:p>
            <a:pPr marL="342900" indent="-342900" algn="just" rtl="0" fontAlgn="base">
              <a:buFont typeface="Arial" panose="020B0604020202020204" pitchFamily="34" charset="0"/>
              <a:buChar char="•"/>
            </a:pPr>
            <a:r>
              <a:rPr lang="en-IN" sz="2000" b="0" i="0" u="none" strike="noStrike" dirty="0">
                <a:solidFill>
                  <a:schemeClr val="bg1"/>
                </a:solidFill>
                <a:effectLst/>
              </a:rPr>
              <a:t>16 large oil refineries emitting VOCs and other toxic pollutants </a:t>
            </a:r>
            <a:r>
              <a:rPr lang="en-US" sz="2000" b="0" i="0" dirty="0">
                <a:solidFill>
                  <a:schemeClr val="bg1"/>
                </a:solidFill>
                <a:effectLst/>
              </a:rPr>
              <a:t>​</a:t>
            </a:r>
          </a:p>
          <a:p>
            <a:pPr marL="342900" indent="-342900" algn="just" rtl="0" fontAlgn="base">
              <a:buFont typeface="Arial" panose="020B0604020202020204" pitchFamily="34" charset="0"/>
              <a:buChar char="•"/>
            </a:pPr>
            <a:r>
              <a:rPr lang="en-IN" sz="2000" b="0" i="0" u="none" strike="noStrike" dirty="0">
                <a:solidFill>
                  <a:schemeClr val="bg1"/>
                </a:solidFill>
                <a:effectLst/>
              </a:rPr>
              <a:t>Large number of DG sets in urban areas</a:t>
            </a:r>
            <a:r>
              <a:rPr lang="en-US" sz="2000" b="0" i="0" dirty="0">
                <a:solidFill>
                  <a:schemeClr val="bg1"/>
                </a:solidFill>
                <a:effectLst/>
              </a:rPr>
              <a:t>​</a:t>
            </a:r>
          </a:p>
          <a:p>
            <a:pPr marL="342900" indent="-342900" algn="just" rtl="0" fontAlgn="base">
              <a:buFont typeface="Arial" panose="020B0604020202020204" pitchFamily="34" charset="0"/>
              <a:buChar char="•"/>
            </a:pPr>
            <a:r>
              <a:rPr lang="en-IN" sz="2000" b="0" i="0" u="none" strike="noStrike" dirty="0">
                <a:solidFill>
                  <a:schemeClr val="bg1"/>
                </a:solidFill>
                <a:effectLst/>
              </a:rPr>
              <a:t>More than 3 lakhs brick kilns, mostly located in ganga basin creating serious air pollution problem in northern India</a:t>
            </a:r>
            <a:r>
              <a:rPr lang="en-US" sz="2000" b="0" i="0" dirty="0">
                <a:solidFill>
                  <a:schemeClr val="bg1"/>
                </a:solidFill>
                <a:effectLst/>
              </a:rPr>
              <a:t>​</a:t>
            </a:r>
          </a:p>
          <a:p>
            <a:pPr marL="342900" indent="-342900" algn="just" rtl="0" fontAlgn="base">
              <a:buFont typeface="Arial" panose="020B0604020202020204" pitchFamily="34" charset="0"/>
              <a:buChar char="•"/>
            </a:pPr>
            <a:r>
              <a:rPr lang="en-IN" sz="2000" b="0" i="0" u="none" strike="noStrike" dirty="0">
                <a:solidFill>
                  <a:schemeClr val="bg1"/>
                </a:solidFill>
                <a:effectLst/>
              </a:rPr>
              <a:t>Air polluting due to burning of waste at MSW dumping sites </a:t>
            </a:r>
            <a:r>
              <a:rPr lang="en-US" sz="2000" b="0" i="0" dirty="0">
                <a:solidFill>
                  <a:schemeClr val="bg1"/>
                </a:solidFill>
                <a:effectLst/>
              </a:rPr>
              <a:t>​</a:t>
            </a:r>
          </a:p>
          <a:p>
            <a:pPr marL="342900" indent="-342900" algn="just" rtl="0" fontAlgn="base">
              <a:buFont typeface="Arial" panose="020B0604020202020204" pitchFamily="34" charset="0"/>
              <a:buChar char="•"/>
            </a:pPr>
            <a:r>
              <a:rPr lang="en-IN" sz="2000" b="0" i="0" u="none" strike="noStrike" dirty="0">
                <a:solidFill>
                  <a:schemeClr val="bg1"/>
                </a:solidFill>
                <a:effectLst/>
              </a:rPr>
              <a:t>Industrial waste (plastic , Waste rubber etc.) are burnt illegally in many part of the country</a:t>
            </a:r>
            <a:endParaRPr lang="en-US" sz="2000" b="0" i="0" dirty="0">
              <a:solidFill>
                <a:schemeClr val="bg1"/>
              </a:solidFill>
              <a:effectLst/>
            </a:endParaRPr>
          </a:p>
        </p:txBody>
      </p:sp>
      <p:sp>
        <p:nvSpPr>
          <p:cNvPr id="4" name="Slide Number Placeholder 3">
            <a:extLst>
              <a:ext uri="{FF2B5EF4-FFF2-40B4-BE49-F238E27FC236}">
                <a16:creationId xmlns:a16="http://schemas.microsoft.com/office/drawing/2014/main" id="{310B8F21-E82E-5745-3466-316B97635830}"/>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286243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228B-4259-F695-4A97-9718D0C4A85C}"/>
              </a:ext>
            </a:extLst>
          </p:cNvPr>
          <p:cNvSpPr>
            <a:spLocks noGrp="1"/>
          </p:cNvSpPr>
          <p:nvPr>
            <p:ph type="title"/>
          </p:nvPr>
        </p:nvSpPr>
        <p:spPr/>
        <p:txBody>
          <a:bodyPr/>
          <a:lstStyle/>
          <a:p>
            <a:r>
              <a:rPr lang="en-US"/>
              <a:t>Key Considerations</a:t>
            </a:r>
          </a:p>
        </p:txBody>
      </p:sp>
      <p:sp>
        <p:nvSpPr>
          <p:cNvPr id="3" name="Content Placeholder 2">
            <a:extLst>
              <a:ext uri="{FF2B5EF4-FFF2-40B4-BE49-F238E27FC236}">
                <a16:creationId xmlns:a16="http://schemas.microsoft.com/office/drawing/2014/main" id="{4F9E275D-B571-32FD-2787-98E4931CD34A}"/>
              </a:ext>
            </a:extLst>
          </p:cNvPr>
          <p:cNvSpPr>
            <a:spLocks noGrp="1"/>
          </p:cNvSpPr>
          <p:nvPr>
            <p:ph idx="1"/>
          </p:nvPr>
        </p:nvSpPr>
        <p:spPr>
          <a:xfrm>
            <a:off x="677334" y="1768704"/>
            <a:ext cx="10571237" cy="3880773"/>
          </a:xfrm>
        </p:spPr>
        <p:txBody>
          <a:bodyPr vert="horz" lIns="91440" tIns="45720" rIns="91440" bIns="45720" rtlCol="0" anchor="t">
            <a:normAutofit/>
          </a:bodyPr>
          <a:lstStyle/>
          <a:p>
            <a:r>
              <a:rPr lang="en-US" sz="2400" b="0" i="0" u="none" strike="noStrike" dirty="0">
                <a:solidFill>
                  <a:schemeClr val="tx1"/>
                </a:solidFill>
                <a:effectLst/>
                <a:latin typeface="Trebuchet MS"/>
              </a:rPr>
              <a:t>What do you know about likely future pollutant emissions?</a:t>
            </a:r>
            <a:r>
              <a:rPr lang="en-US" sz="2400" b="0" i="0" dirty="0">
                <a:solidFill>
                  <a:schemeClr val="tx1"/>
                </a:solidFill>
                <a:effectLst/>
                <a:latin typeface="Trebuchet MS"/>
              </a:rPr>
              <a:t>​</a:t>
            </a:r>
            <a:endParaRPr lang="en-US" sz="2400" dirty="0">
              <a:solidFill>
                <a:schemeClr val="tx1"/>
              </a:solidFill>
              <a:latin typeface="Trebuchet MS"/>
              <a:cs typeface="Arial"/>
            </a:endParaRPr>
          </a:p>
          <a:p>
            <a:r>
              <a:rPr lang="en-US" sz="2400" dirty="0">
                <a:solidFill>
                  <a:schemeClr val="tx1"/>
                </a:solidFill>
                <a:latin typeface="Trebuchet MS"/>
              </a:rPr>
              <a:t>Are there plans or needs for use of new electric generating facilities or the use of diesel generators? </a:t>
            </a:r>
          </a:p>
          <a:p>
            <a:r>
              <a:rPr lang="en-US" sz="2400" b="0" i="0" u="none" strike="noStrike" dirty="0">
                <a:solidFill>
                  <a:schemeClr val="tx1"/>
                </a:solidFill>
                <a:effectLst/>
                <a:latin typeface="Trebuchet MS"/>
              </a:rPr>
              <a:t>What are the trends in car ownership, fuel use, </a:t>
            </a:r>
            <a:r>
              <a:rPr lang="en-US" sz="2400" dirty="0">
                <a:solidFill>
                  <a:schemeClr val="tx1"/>
                </a:solidFill>
                <a:latin typeface="Trebuchet MS"/>
              </a:rPr>
              <a:t>and </a:t>
            </a:r>
            <a:r>
              <a:rPr lang="en-US" sz="2400" b="0" i="0" u="none" strike="noStrike" dirty="0">
                <a:solidFill>
                  <a:schemeClr val="tx1"/>
                </a:solidFill>
                <a:effectLst/>
                <a:latin typeface="Trebuchet MS"/>
              </a:rPr>
              <a:t>vehicle type (e.g., more Euro 5 and 6 vehicles now or in the future</a:t>
            </a:r>
            <a:r>
              <a:rPr lang="en-US" sz="2400" dirty="0">
                <a:solidFill>
                  <a:schemeClr val="tx1"/>
                </a:solidFill>
                <a:latin typeface="Trebuchet MS"/>
              </a:rPr>
              <a:t>)?</a:t>
            </a:r>
            <a:r>
              <a:rPr lang="en-US" sz="2400" b="0" i="0" dirty="0">
                <a:solidFill>
                  <a:schemeClr val="tx1"/>
                </a:solidFill>
                <a:effectLst/>
                <a:latin typeface="Trebuchet MS"/>
              </a:rPr>
              <a:t>​</a:t>
            </a:r>
            <a:endParaRPr lang="en-US" sz="2400" dirty="0">
              <a:solidFill>
                <a:schemeClr val="tx1"/>
              </a:solidFill>
              <a:latin typeface="Trebuchet MS"/>
            </a:endParaRPr>
          </a:p>
          <a:p>
            <a:pPr>
              <a:buFont typeface="Wingdings 3"/>
            </a:pPr>
            <a:r>
              <a:rPr lang="en-US" sz="2400" dirty="0">
                <a:solidFill>
                  <a:schemeClr val="tx1"/>
                </a:solidFill>
                <a:latin typeface="Trebuchet MS"/>
              </a:rPr>
              <a:t>What are other trends in population and GDP which may drive industrial and household sector emissions? </a:t>
            </a:r>
          </a:p>
          <a:p>
            <a:pPr marL="0" indent="0" fontAlgn="base">
              <a:buNone/>
            </a:pPr>
            <a:endParaRPr lang="en-US" sz="24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664B205-8C2B-38F0-ADF4-EC65C2454D17}"/>
              </a:ext>
            </a:extLst>
          </p:cNvPr>
          <p:cNvSpPr>
            <a:spLocks noGrp="1"/>
          </p:cNvSpPr>
          <p:nvPr>
            <p:ph type="sldNum" sz="quarter" idx="12"/>
          </p:nvPr>
        </p:nvSpPr>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16404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5282919" cy="5224724"/>
          </a:xfrm>
        </p:spPr>
        <p:txBody>
          <a:bodyPr anchor="ctr">
            <a:normAutofit/>
          </a:bodyPr>
          <a:lstStyle/>
          <a:p>
            <a:r>
              <a:rPr lang="en-US" sz="2800"/>
              <a:t>1. Air Quality Monitoring</a:t>
            </a:r>
          </a:p>
          <a:p>
            <a:r>
              <a:rPr lang="en-US" sz="2800"/>
              <a:t>2. Air Quality Modeling</a:t>
            </a:r>
          </a:p>
          <a:p>
            <a:r>
              <a:rPr lang="en-US" sz="2800"/>
              <a:t>3. Baseline Assessment</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01522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9AB647-16CE-4966-8855-0437FC253DFC}"/>
              </a:ext>
            </a:extLst>
          </p:cNvPr>
          <p:cNvSpPr>
            <a:spLocks noGrp="1"/>
          </p:cNvSpPr>
          <p:nvPr>
            <p:ph type="title"/>
          </p:nvPr>
        </p:nvSpPr>
        <p:spPr>
          <a:xfrm>
            <a:off x="838201" y="471100"/>
            <a:ext cx="9699884" cy="609600"/>
          </a:xfrm>
        </p:spPr>
        <p:txBody>
          <a:bodyPr>
            <a:normAutofit fontScale="90000"/>
          </a:bodyPr>
          <a:lstStyle/>
          <a:p>
            <a:r>
              <a:rPr lang="en-US" dirty="0"/>
              <a:t>Approaches to Air Quality Characterization</a:t>
            </a:r>
          </a:p>
        </p:txBody>
      </p:sp>
      <p:sp>
        <p:nvSpPr>
          <p:cNvPr id="2" name="TextBox 1">
            <a:extLst>
              <a:ext uri="{FF2B5EF4-FFF2-40B4-BE49-F238E27FC236}">
                <a16:creationId xmlns:a16="http://schemas.microsoft.com/office/drawing/2014/main" id="{B48D3AF5-5F7C-F230-DD1C-41C632944A6E}"/>
              </a:ext>
            </a:extLst>
          </p:cNvPr>
          <p:cNvSpPr txBox="1"/>
          <p:nvPr/>
        </p:nvSpPr>
        <p:spPr>
          <a:xfrm>
            <a:off x="1379095" y="3429000"/>
            <a:ext cx="139408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rebuchet MS" panose="020B0603020202020204"/>
                <a:ea typeface="+mn-ea"/>
                <a:cs typeface="+mn-cs"/>
              </a:rPr>
              <a:t>Modeling</a:t>
            </a:r>
            <a:endParaRPr kumimoji="0" lang="en-US" sz="1800" b="1"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4" name="Picture 4" descr="Graphic showing bottom-up and top-down approaches to air quality characterization. ">
            <a:extLst>
              <a:ext uri="{FF2B5EF4-FFF2-40B4-BE49-F238E27FC236}">
                <a16:creationId xmlns:a16="http://schemas.microsoft.com/office/drawing/2014/main" id="{FBA95372-A58D-4D41-8273-4E92DE769B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2342" y="1371600"/>
            <a:ext cx="5947316" cy="4876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81EB273-B25F-C6EF-56AA-C83E480EF7BD}"/>
              </a:ext>
            </a:extLst>
          </p:cNvPr>
          <p:cNvSpPr txBox="1"/>
          <p:nvPr/>
        </p:nvSpPr>
        <p:spPr>
          <a:xfrm>
            <a:off x="9278912" y="3443804"/>
            <a:ext cx="153399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rebuchet MS" panose="020B0603020202020204"/>
                <a:ea typeface="+mn-ea"/>
                <a:cs typeface="+mn-cs"/>
              </a:rPr>
              <a:t>Monitoring</a:t>
            </a:r>
            <a:endParaRPr kumimoji="0" lang="en-US" sz="1800" b="1"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C590207C-10B7-4814-893D-7BE5832AA50F}"/>
              </a:ext>
            </a:extLst>
          </p:cNvPr>
          <p:cNvSpPr txBox="1"/>
          <p:nvPr/>
        </p:nvSpPr>
        <p:spPr>
          <a:xfrm>
            <a:off x="9183915" y="6581615"/>
            <a:ext cx="186557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603020202020204"/>
                <a:ea typeface="+mn-ea"/>
                <a:cs typeface="+mn-cs"/>
              </a:rPr>
              <a:t>Sonoma Technology, Inc.</a:t>
            </a:r>
          </a:p>
        </p:txBody>
      </p:sp>
    </p:spTree>
    <p:extLst>
      <p:ext uri="{BB962C8B-B14F-4D97-AF65-F5344CB8AC3E}">
        <p14:creationId xmlns:p14="http://schemas.microsoft.com/office/powerpoint/2010/main" val="290764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3F8E-D3A7-0CBE-1910-BEC72B3DCBFC}"/>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Air Quality Monitoring</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5282919" cy="5224724"/>
          </a:xfrm>
        </p:spPr>
        <p:txBody>
          <a:bodyPr anchor="ctr">
            <a:normAutofit/>
          </a:bodyPr>
          <a:lstStyle/>
          <a:p>
            <a:r>
              <a:rPr lang="en-US" sz="3200" b="1"/>
              <a:t>1. Air Quality Monitoring</a:t>
            </a:r>
          </a:p>
          <a:p>
            <a:r>
              <a:rPr lang="en-US" sz="2800"/>
              <a:t>2. Air Quality Modeling</a:t>
            </a:r>
          </a:p>
          <a:p>
            <a:r>
              <a:rPr lang="en-US" sz="2800"/>
              <a:t>3. Baseline Assessment</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259034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Particulate Matter (PM) Monitoring</a:t>
            </a:r>
          </a:p>
        </p:txBody>
      </p:sp>
      <p:pic>
        <p:nvPicPr>
          <p:cNvPr id="14338" name="Picture 2" descr="Image of a gravimetric sampler machine. ">
            <a:extLst>
              <a:ext uri="{FF2B5EF4-FFF2-40B4-BE49-F238E27FC236}">
                <a16:creationId xmlns:a16="http://schemas.microsoft.com/office/drawing/2014/main" id="{7BE70586-8DEC-FB95-2824-344795605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633" y="1385888"/>
            <a:ext cx="2181225" cy="4086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0B1970-A42E-E005-3AD4-6097A57095E6}"/>
              </a:ext>
            </a:extLst>
          </p:cNvPr>
          <p:cNvSpPr txBox="1"/>
          <p:nvPr/>
        </p:nvSpPr>
        <p:spPr>
          <a:xfrm>
            <a:off x="2862943" y="5659120"/>
            <a:ext cx="3312160" cy="369332"/>
          </a:xfrm>
          <a:prstGeom prst="rect">
            <a:avLst/>
          </a:prstGeom>
          <a:noFill/>
        </p:spPr>
        <p:txBody>
          <a:bodyPr wrap="square" rtlCol="0">
            <a:spAutoFit/>
          </a:bodyPr>
          <a:lstStyle/>
          <a:p>
            <a:r>
              <a:rPr lang="en-US"/>
              <a:t>Gravimetric sampler</a:t>
            </a:r>
          </a:p>
        </p:txBody>
      </p:sp>
      <p:pic>
        <p:nvPicPr>
          <p:cNvPr id="14340" name="Picture 4" descr="Image of a continuous monitor machine.">
            <a:extLst>
              <a:ext uri="{FF2B5EF4-FFF2-40B4-BE49-F238E27FC236}">
                <a16:creationId xmlns:a16="http://schemas.microsoft.com/office/drawing/2014/main" id="{53F02665-EE8E-29B7-E251-51267E85C1C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893763"/>
            <a:ext cx="2609850" cy="4867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05E9D0-6756-AE1B-7F53-4BA47993F9BD}"/>
              </a:ext>
            </a:extLst>
          </p:cNvPr>
          <p:cNvSpPr txBox="1"/>
          <p:nvPr/>
        </p:nvSpPr>
        <p:spPr>
          <a:xfrm>
            <a:off x="6422209" y="5659120"/>
            <a:ext cx="3119120" cy="369332"/>
          </a:xfrm>
          <a:prstGeom prst="rect">
            <a:avLst/>
          </a:prstGeom>
          <a:noFill/>
        </p:spPr>
        <p:txBody>
          <a:bodyPr wrap="square" rtlCol="0">
            <a:spAutoFit/>
          </a:bodyPr>
          <a:lstStyle/>
          <a:p>
            <a:r>
              <a:rPr lang="en-US"/>
              <a:t>Continuous monitor</a:t>
            </a:r>
          </a:p>
        </p:txBody>
      </p:sp>
      <p:sp>
        <p:nvSpPr>
          <p:cNvPr id="4" name="Slide Number Placeholder 3">
            <a:extLst>
              <a:ext uri="{FF2B5EF4-FFF2-40B4-BE49-F238E27FC236}">
                <a16:creationId xmlns:a16="http://schemas.microsoft.com/office/drawing/2014/main" id="{53AD7D63-845C-CD7E-2170-9754D9E1AC60}"/>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106215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399C-A75C-7F51-B9CF-208788C3050B}"/>
              </a:ext>
            </a:extLst>
          </p:cNvPr>
          <p:cNvSpPr>
            <a:spLocks noGrp="1"/>
          </p:cNvSpPr>
          <p:nvPr>
            <p:ph type="title"/>
          </p:nvPr>
        </p:nvSpPr>
        <p:spPr/>
        <p:txBody>
          <a:bodyPr/>
          <a:lstStyle/>
          <a:p>
            <a:r>
              <a:rPr lang="en-US"/>
              <a:t>PM Monitoring</a:t>
            </a:r>
          </a:p>
        </p:txBody>
      </p:sp>
      <p:sp>
        <p:nvSpPr>
          <p:cNvPr id="4" name="Slide Number Placeholder 3">
            <a:extLst>
              <a:ext uri="{FF2B5EF4-FFF2-40B4-BE49-F238E27FC236}">
                <a16:creationId xmlns:a16="http://schemas.microsoft.com/office/drawing/2014/main" id="{53AD7D63-845C-CD7E-2170-9754D9E1AC60}"/>
              </a:ext>
            </a:extLst>
          </p:cNvPr>
          <p:cNvSpPr>
            <a:spLocks noGrp="1"/>
          </p:cNvSpPr>
          <p:nvPr>
            <p:ph type="sldNum" sz="quarter" idx="12"/>
          </p:nvPr>
        </p:nvSpPr>
        <p:spPr/>
        <p:txBody>
          <a:bodyPr/>
          <a:lstStyle/>
          <a:p>
            <a:fld id="{D57F1E4F-1CFF-5643-939E-217C01CDF565}" type="slidenum">
              <a:rPr lang="en-US" smtClean="0"/>
              <a:pPr/>
              <a:t>7</a:t>
            </a:fld>
            <a:endParaRPr lang="en-US"/>
          </a:p>
        </p:txBody>
      </p:sp>
      <p:pic>
        <p:nvPicPr>
          <p:cNvPr id="16386" name="Picture 2" descr="Image of gravimetric PM10 sampler in Accra. ">
            <a:extLst>
              <a:ext uri="{FF2B5EF4-FFF2-40B4-BE49-F238E27FC236}">
                <a16:creationId xmlns:a16="http://schemas.microsoft.com/office/drawing/2014/main" id="{59BFE19C-5D16-82F6-BD1F-F11442645685}"/>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548" y="1613355"/>
            <a:ext cx="3380860" cy="45963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CDE776-CBAD-6873-E425-2FCEA55C3FBF}"/>
              </a:ext>
            </a:extLst>
          </p:cNvPr>
          <p:cNvSpPr txBox="1"/>
          <p:nvPr/>
        </p:nvSpPr>
        <p:spPr>
          <a:xfrm>
            <a:off x="4943928" y="6277428"/>
            <a:ext cx="20773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Accra, 2016</a:t>
            </a:r>
          </a:p>
        </p:txBody>
      </p:sp>
      <p:pic>
        <p:nvPicPr>
          <p:cNvPr id="16390" name="Picture 6" descr="Image of John Nyante and Jerry Asumbere, both of EPA Ghana, measuring filters in a glove box in Dr. Hannigan’s lab in Boulder. ">
            <a:extLst>
              <a:ext uri="{FF2B5EF4-FFF2-40B4-BE49-F238E27FC236}">
                <a16:creationId xmlns:a16="http://schemas.microsoft.com/office/drawing/2014/main" id="{1AC6C7EE-9AB0-C21A-2E8C-33D0C5AA2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159" y="1639433"/>
            <a:ext cx="3457576" cy="4604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D0B897-E670-4AB9-01DE-75100E5FABF6}"/>
              </a:ext>
              <a:ext uri="{C183D7F6-B498-43B3-948B-1728B52AA6E4}">
                <adec:decorative xmlns:adec="http://schemas.microsoft.com/office/drawing/2017/decorative" val="0"/>
              </a:ext>
            </a:extLst>
          </p:cNvPr>
          <p:cNvSpPr txBox="1"/>
          <p:nvPr/>
        </p:nvSpPr>
        <p:spPr>
          <a:xfrm>
            <a:off x="8463642" y="6277427"/>
            <a:ext cx="14514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CU Boulder, 2018</a:t>
            </a:r>
            <a:endParaRPr lang="en-US"/>
          </a:p>
        </p:txBody>
      </p:sp>
    </p:spTree>
    <p:extLst>
      <p:ext uri="{BB962C8B-B14F-4D97-AF65-F5344CB8AC3E}">
        <p14:creationId xmlns:p14="http://schemas.microsoft.com/office/powerpoint/2010/main" val="203299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6165-17ED-B631-DFAC-41DDC02A1CAB}"/>
              </a:ext>
            </a:extLst>
          </p:cNvPr>
          <p:cNvSpPr>
            <a:spLocks noGrp="1"/>
          </p:cNvSpPr>
          <p:nvPr>
            <p:ph type="title"/>
          </p:nvPr>
        </p:nvSpPr>
        <p:spPr/>
        <p:txBody>
          <a:bodyPr/>
          <a:lstStyle/>
          <a:p>
            <a:r>
              <a:rPr lang="en-US" dirty="0">
                <a:highlight>
                  <a:srgbClr val="FFFF00"/>
                </a:highlight>
              </a:rPr>
              <a:t>[YOUR CITY]: </a:t>
            </a:r>
            <a:r>
              <a:rPr lang="en-US" dirty="0"/>
              <a:t>Monitoring Network	</a:t>
            </a:r>
          </a:p>
        </p:txBody>
      </p:sp>
      <p:sp>
        <p:nvSpPr>
          <p:cNvPr id="3" name="Content Placeholder 2">
            <a:extLst>
              <a:ext uri="{FF2B5EF4-FFF2-40B4-BE49-F238E27FC236}">
                <a16:creationId xmlns:a16="http://schemas.microsoft.com/office/drawing/2014/main" id="{53E807EA-1927-6580-C579-C561FB78718E}"/>
              </a:ext>
            </a:extLst>
          </p:cNvPr>
          <p:cNvSpPr>
            <a:spLocks noGrp="1"/>
          </p:cNvSpPr>
          <p:nvPr>
            <p:ph idx="1"/>
          </p:nvPr>
        </p:nvSpPr>
        <p:spPr>
          <a:xfrm>
            <a:off x="615518" y="1358537"/>
            <a:ext cx="10899148" cy="883057"/>
          </a:xfrm>
        </p:spPr>
        <p:txBody>
          <a:bodyPr/>
          <a:lstStyle/>
          <a:p>
            <a:r>
              <a:rPr lang="en-US" i="1" dirty="0">
                <a:highlight>
                  <a:srgbClr val="FFFF00"/>
                </a:highlight>
              </a:rPr>
              <a:t>If there is an existing air quality monitoring network, include information or figures here</a:t>
            </a:r>
          </a:p>
          <a:p>
            <a:pPr marL="0" indent="0">
              <a:buNone/>
            </a:pPr>
            <a:r>
              <a:rPr lang="en-US" i="1" dirty="0">
                <a:highlight>
                  <a:srgbClr val="FFFF00"/>
                </a:highlight>
              </a:rPr>
              <a:t>Example: Accra</a:t>
            </a:r>
          </a:p>
          <a:p>
            <a:pPr marL="0" indent="0">
              <a:buNone/>
            </a:pPr>
            <a:endParaRPr lang="en-US" i="1" dirty="0"/>
          </a:p>
        </p:txBody>
      </p:sp>
      <p:pic>
        <p:nvPicPr>
          <p:cNvPr id="1026" name="Picture 2" descr="Map of Accra, Ghana. ">
            <a:extLst>
              <a:ext uri="{FF2B5EF4-FFF2-40B4-BE49-F238E27FC236}">
                <a16:creationId xmlns:a16="http://schemas.microsoft.com/office/drawing/2014/main" id="{3AA77A3C-84EE-F245-0387-5D90E23BA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985" y="2209844"/>
            <a:ext cx="6930209" cy="41726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B5E75D6-A6DF-BD16-1FB5-2E1093D44D43}"/>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387983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56F9-2C0C-D143-AA16-86B7DD194946}"/>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Air Quality Modeling</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4" y="979928"/>
            <a:ext cx="5282919" cy="5224724"/>
          </a:xfrm>
        </p:spPr>
        <p:txBody>
          <a:bodyPr anchor="ctr">
            <a:normAutofit/>
          </a:bodyPr>
          <a:lstStyle/>
          <a:p>
            <a:r>
              <a:rPr lang="en-US" sz="2800"/>
              <a:t>1. Air Quality Monitoring</a:t>
            </a:r>
          </a:p>
          <a:p>
            <a:r>
              <a:rPr lang="en-US" sz="3200" b="1"/>
              <a:t>2. Air Quality Modeling</a:t>
            </a:r>
          </a:p>
          <a:p>
            <a:r>
              <a:rPr lang="en-US" sz="2800"/>
              <a:t>3. Baseline Assessment</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3460584095"/>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2033</Words>
  <Application>Microsoft Office PowerPoint</Application>
  <PresentationFormat>Widescreen</PresentationFormat>
  <Paragraphs>197</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Trebuchet MS</vt:lpstr>
      <vt:lpstr>Tw Cen MT</vt:lpstr>
      <vt:lpstr>Wingdings 3</vt:lpstr>
      <vt:lpstr>Facet</vt:lpstr>
      <vt:lpstr>DELETE THIS SLIDE PRIOR TO PRESENTATION</vt:lpstr>
      <vt:lpstr>Air Quality  Monitoring and Modeling</vt:lpstr>
      <vt:lpstr>Overview</vt:lpstr>
      <vt:lpstr>Approaches to Air Quality Characterization</vt:lpstr>
      <vt:lpstr>Section 1: Air Quality Monitoring</vt:lpstr>
      <vt:lpstr>Particulate Matter (PM) Monitoring</vt:lpstr>
      <vt:lpstr>PM Monitoring</vt:lpstr>
      <vt:lpstr>[YOUR CITY]: Monitoring Network </vt:lpstr>
      <vt:lpstr>Section 2: Air Quality Modeling</vt:lpstr>
      <vt:lpstr>Air Quality Modeling Uses</vt:lpstr>
      <vt:lpstr>Requirements</vt:lpstr>
      <vt:lpstr>Sources</vt:lpstr>
      <vt:lpstr>Air Quality Model Types</vt:lpstr>
      <vt:lpstr>Air Quality Model Types</vt:lpstr>
      <vt:lpstr>Air Quality Model Types</vt:lpstr>
      <vt:lpstr>Section 3: Baseline Assessment</vt:lpstr>
      <vt:lpstr>Baseline Data</vt:lpstr>
      <vt:lpstr>[YOUR CITY]: Meteorology and Geology</vt:lpstr>
      <vt:lpstr>[YOUR CITY]: Pollution Sources and Emissions</vt:lpstr>
      <vt:lpstr>[YOUR CITY]: Projecting Growth </vt:lpstr>
      <vt:lpstr>[YOUR CITY]: Pollution Source Description</vt:lpstr>
      <vt:lpstr>Key Considerations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and Modeling</dc:title>
  <dc:creator>Mei Collins</dc:creator>
  <cp:lastModifiedBy>Mei Collins</cp:lastModifiedBy>
  <cp:revision>23</cp:revision>
  <dcterms:created xsi:type="dcterms:W3CDTF">2022-07-14T14:58:01Z</dcterms:created>
  <dcterms:modified xsi:type="dcterms:W3CDTF">2023-07-18T16:51:02Z</dcterms:modified>
</cp:coreProperties>
</file>