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0"/>
  </p:notesMasterIdLst>
  <p:sldIdLst>
    <p:sldId id="1099" r:id="rId5"/>
    <p:sldId id="268" r:id="rId6"/>
    <p:sldId id="257" r:id="rId7"/>
    <p:sldId id="1118" r:id="rId8"/>
    <p:sldId id="269" r:id="rId9"/>
    <p:sldId id="270" r:id="rId10"/>
    <p:sldId id="360" r:id="rId11"/>
    <p:sldId id="271" r:id="rId12"/>
    <p:sldId id="355" r:id="rId13"/>
    <p:sldId id="272" r:id="rId14"/>
    <p:sldId id="1119" r:id="rId15"/>
    <p:sldId id="275" r:id="rId16"/>
    <p:sldId id="276" r:id="rId17"/>
    <p:sldId id="385" r:id="rId18"/>
    <p:sldId id="1100" r:id="rId19"/>
    <p:sldId id="277" r:id="rId20"/>
    <p:sldId id="1120" r:id="rId21"/>
    <p:sldId id="373" r:id="rId22"/>
    <p:sldId id="589" r:id="rId23"/>
    <p:sldId id="586" r:id="rId24"/>
    <p:sldId id="585" r:id="rId25"/>
    <p:sldId id="283" r:id="rId26"/>
    <p:sldId id="285" r:id="rId27"/>
    <p:sldId id="284" r:id="rId28"/>
    <p:sldId id="591" r:id="rId29"/>
    <p:sldId id="587" r:id="rId30"/>
    <p:sldId id="590" r:id="rId31"/>
    <p:sldId id="610" r:id="rId32"/>
    <p:sldId id="593" r:id="rId33"/>
    <p:sldId id="602" r:id="rId34"/>
    <p:sldId id="286" r:id="rId35"/>
    <p:sldId id="274" r:id="rId36"/>
    <p:sldId id="1098" r:id="rId37"/>
    <p:sldId id="1115" r:id="rId38"/>
    <p:sldId id="374" r:id="rId39"/>
    <p:sldId id="1121" r:id="rId40"/>
    <p:sldId id="598" r:id="rId41"/>
    <p:sldId id="1116" r:id="rId42"/>
    <p:sldId id="1106" r:id="rId43"/>
    <p:sldId id="1107" r:id="rId44"/>
    <p:sldId id="606" r:id="rId45"/>
    <p:sldId id="1117" r:id="rId46"/>
    <p:sldId id="611" r:id="rId47"/>
    <p:sldId id="376" r:id="rId48"/>
    <p:sldId id="612" r:id="rId49"/>
    <p:sldId id="613" r:id="rId50"/>
    <p:sldId id="614" r:id="rId51"/>
    <p:sldId id="381" r:id="rId52"/>
    <p:sldId id="609" r:id="rId53"/>
    <p:sldId id="1122" r:id="rId54"/>
    <p:sldId id="588" r:id="rId55"/>
    <p:sldId id="615" r:id="rId56"/>
    <p:sldId id="601" r:id="rId57"/>
    <p:sldId id="616" r:id="rId58"/>
    <p:sldId id="617" r:id="rId59"/>
    <p:sldId id="618" r:id="rId60"/>
    <p:sldId id="1124" r:id="rId61"/>
    <p:sldId id="380" r:id="rId62"/>
    <p:sldId id="372" r:id="rId63"/>
    <p:sldId id="363" r:id="rId64"/>
    <p:sldId id="362" r:id="rId65"/>
    <p:sldId id="371" r:id="rId66"/>
    <p:sldId id="608" r:id="rId67"/>
    <p:sldId id="607" r:id="rId68"/>
    <p:sldId id="1110"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AEC41A4-7403-4666-BB98-2A610142603F}">
          <p14:sldIdLst>
            <p14:sldId id="1099"/>
            <p14:sldId id="268"/>
            <p14:sldId id="257"/>
          </p14:sldIdLst>
        </p14:section>
        <p14:section name="Objectives" id="{46EAAE85-C99E-462B-BE59-86CA682D9CBE}">
          <p14:sldIdLst>
            <p14:sldId id="1118"/>
            <p14:sldId id="269"/>
            <p14:sldId id="270"/>
            <p14:sldId id="360"/>
            <p14:sldId id="271"/>
            <p14:sldId id="355"/>
            <p14:sldId id="272"/>
          </p14:sldIdLst>
        </p14:section>
        <p14:section name="Air Monitoring Basics" id="{44DD8165-CBBA-4E0B-BB9E-83444DA56439}">
          <p14:sldIdLst>
            <p14:sldId id="1119"/>
            <p14:sldId id="275"/>
            <p14:sldId id="276"/>
            <p14:sldId id="385"/>
            <p14:sldId id="1100"/>
            <p14:sldId id="277"/>
          </p14:sldIdLst>
        </p14:section>
        <p14:section name="Monitoring Options" id="{92703224-ABA6-4407-BC2A-B6B5C22C268F}">
          <p14:sldIdLst>
            <p14:sldId id="1120"/>
            <p14:sldId id="373"/>
            <p14:sldId id="589"/>
            <p14:sldId id="586"/>
            <p14:sldId id="585"/>
            <p14:sldId id="283"/>
            <p14:sldId id="285"/>
            <p14:sldId id="284"/>
            <p14:sldId id="591"/>
            <p14:sldId id="587"/>
            <p14:sldId id="590"/>
            <p14:sldId id="610"/>
            <p14:sldId id="593"/>
            <p14:sldId id="602"/>
            <p14:sldId id="286"/>
            <p14:sldId id="274"/>
            <p14:sldId id="1098"/>
            <p14:sldId id="1115"/>
            <p14:sldId id="374"/>
          </p14:sldIdLst>
        </p14:section>
        <p14:section name="Low-Cost Sensors and Remote Satellites" id="{B11416C4-1568-4FBF-A11F-88E3844A5DE0}">
          <p14:sldIdLst>
            <p14:sldId id="1121"/>
            <p14:sldId id="598"/>
            <p14:sldId id="1116"/>
            <p14:sldId id="1106"/>
            <p14:sldId id="1107"/>
            <p14:sldId id="606"/>
            <p14:sldId id="1117"/>
            <p14:sldId id="611"/>
            <p14:sldId id="376"/>
            <p14:sldId id="612"/>
            <p14:sldId id="613"/>
            <p14:sldId id="614"/>
            <p14:sldId id="381"/>
            <p14:sldId id="609"/>
          </p14:sldIdLst>
        </p14:section>
        <p14:section name="Integrated Strategy" id="{8C53BD62-B1C8-42B3-A1CA-D8745EF1B57F}">
          <p14:sldIdLst>
            <p14:sldId id="1122"/>
            <p14:sldId id="588"/>
            <p14:sldId id="615"/>
            <p14:sldId id="601"/>
            <p14:sldId id="616"/>
            <p14:sldId id="617"/>
            <p14:sldId id="618"/>
          </p14:sldIdLst>
        </p14:section>
        <p14:section name="Infrastructure and Best Practices" id="{5E503F8C-3DC7-4161-B76C-504D2B498FBE}">
          <p14:sldIdLst>
            <p14:sldId id="1124"/>
            <p14:sldId id="380"/>
            <p14:sldId id="372"/>
            <p14:sldId id="363"/>
            <p14:sldId id="362"/>
            <p14:sldId id="371"/>
            <p14:sldId id="608"/>
          </p14:sldIdLst>
        </p14:section>
        <p14:section name="Additional Resources" id="{AACE035A-C2E3-4BC3-9D35-763EAA7F6CAA}">
          <p14:sldIdLst>
            <p14:sldId id="607"/>
            <p14:sldId id="11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17A16-92AE-D5E0-99CC-080500640F1C}" name="wheeler.carrie@epa.gov" initials="wh" userId="S::urn:spo:guest#wheeler.carrie@epa.gov::" providerId="AD"/>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31DF1A92-5187-7AB9-3A67-EAAF1BAA3DA5}" name="Stefani Penn" initials="SP" userId="S::spenn@indecon.com::9b956f7d-0477-4013-81cd-17ea40c6cdf9" providerId="AD"/>
  <p188:author id="{08F5C79A-3BBF-0E85-C035-FEB9047DE7F6}" name="Stefani Penn" initials="SP" userId="Stefani Penn" providerId="None"/>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539087E4-7775-D15E-FE16-6103B40DE5FC}" name="marshall.layne@epa.gov" initials="ma" userId="S::urn:spo:guest#marshall.layne@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1E8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76498" autoAdjust="0"/>
  </p:normalViewPr>
  <p:slideViewPr>
    <p:cSldViewPr snapToGrid="0">
      <p:cViewPr varScale="1">
        <p:scale>
          <a:sx n="45" d="100"/>
          <a:sy n="45" d="100"/>
        </p:scale>
        <p:origin x="1136" y="36"/>
      </p:cViewPr>
      <p:guideLst/>
    </p:cSldViewPr>
  </p:slideViewPr>
  <p:outlineViewPr>
    <p:cViewPr>
      <p:scale>
        <a:sx n="33" d="100"/>
        <a:sy n="33" d="100"/>
      </p:scale>
      <p:origin x="0" y="-36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eeler.carrie@epa.gov" userId="S::urn:spo:guest#wheeler.carrie@epa.gov::" providerId="AD" clId="Web-{E55BA655-4A9B-6138-5851-F413BE09C000}"/>
    <pc:docChg chg="">
      <pc:chgData name="wheeler.carrie@epa.gov" userId="S::urn:spo:guest#wheeler.carrie@epa.gov::" providerId="AD" clId="Web-{E55BA655-4A9B-6138-5851-F413BE09C000}" dt="2022-12-13T20:33:38.080" v="0"/>
      <pc:docMkLst>
        <pc:docMk/>
      </pc:docMkLst>
      <pc:sldChg chg="modCm">
        <pc:chgData name="wheeler.carrie@epa.gov" userId="S::urn:spo:guest#wheeler.carrie@epa.gov::" providerId="AD" clId="Web-{E55BA655-4A9B-6138-5851-F413BE09C000}" dt="2022-12-13T20:33:38.080" v="0"/>
        <pc:sldMkLst>
          <pc:docMk/>
          <pc:sldMk cId="3840178939" sldId="1100"/>
        </pc:sldMkLst>
      </pc:sldChg>
    </pc:docChg>
  </pc:docChgLst>
  <pc:docChgLst>
    <pc:chgData name="Mei Collins" userId="f58710cf-9b7c-4342-a50c-dd3de50b0186" providerId="ADAL" clId="{A4E136A6-02B4-458F-8509-80E205CFAB3E}"/>
    <pc:docChg chg="undo custSel addSld modSld">
      <pc:chgData name="Mei Collins" userId="f58710cf-9b7c-4342-a50c-dd3de50b0186" providerId="ADAL" clId="{A4E136A6-02B4-458F-8509-80E205CFAB3E}" dt="2022-12-28T17:21:21.172" v="70"/>
      <pc:docMkLst>
        <pc:docMk/>
      </pc:docMkLst>
      <pc:sldChg chg="modSp mod modCm">
        <pc:chgData name="Mei Collins" userId="f58710cf-9b7c-4342-a50c-dd3de50b0186" providerId="ADAL" clId="{A4E136A6-02B4-458F-8509-80E205CFAB3E}" dt="2022-12-27T20:34:29.785" v="28"/>
        <pc:sldMkLst>
          <pc:docMk/>
          <pc:sldMk cId="2879637844" sldId="277"/>
        </pc:sldMkLst>
        <pc:spChg chg="mod">
          <ac:chgData name="Mei Collins" userId="f58710cf-9b7c-4342-a50c-dd3de50b0186" providerId="ADAL" clId="{A4E136A6-02B4-458F-8509-80E205CFAB3E}" dt="2022-12-27T20:34:25.732" v="27" actId="20577"/>
          <ac:spMkLst>
            <pc:docMk/>
            <pc:sldMk cId="2879637844" sldId="277"/>
            <ac:spMk id="3" creationId="{00000000-0000-0000-0000-000000000000}"/>
          </ac:spMkLst>
        </pc:spChg>
      </pc:sldChg>
      <pc:sldChg chg="modSp mod modCm">
        <pc:chgData name="Mei Collins" userId="f58710cf-9b7c-4342-a50c-dd3de50b0186" providerId="ADAL" clId="{A4E136A6-02B4-458F-8509-80E205CFAB3E}" dt="2022-12-27T20:34:43.180" v="30"/>
        <pc:sldMkLst>
          <pc:docMk/>
          <pc:sldMk cId="1581017443" sldId="283"/>
        </pc:sldMkLst>
        <pc:spChg chg="mod">
          <ac:chgData name="Mei Collins" userId="f58710cf-9b7c-4342-a50c-dd3de50b0186" providerId="ADAL" clId="{A4E136A6-02B4-458F-8509-80E205CFAB3E}" dt="2022-12-27T20:34:39.404" v="29" actId="20577"/>
          <ac:spMkLst>
            <pc:docMk/>
            <pc:sldMk cId="1581017443" sldId="283"/>
            <ac:spMk id="3" creationId="{00000000-0000-0000-0000-000000000000}"/>
          </ac:spMkLst>
        </pc:spChg>
      </pc:sldChg>
      <pc:sldChg chg="modSp mod modCm">
        <pc:chgData name="Mei Collins" userId="f58710cf-9b7c-4342-a50c-dd3de50b0186" providerId="ADAL" clId="{A4E136A6-02B4-458F-8509-80E205CFAB3E}" dt="2022-12-27T20:37:04.072" v="69"/>
        <pc:sldMkLst>
          <pc:docMk/>
          <pc:sldMk cId="3292504368" sldId="376"/>
        </pc:sldMkLst>
        <pc:spChg chg="mod">
          <ac:chgData name="Mei Collins" userId="f58710cf-9b7c-4342-a50c-dd3de50b0186" providerId="ADAL" clId="{A4E136A6-02B4-458F-8509-80E205CFAB3E}" dt="2022-12-27T20:36:23.017" v="53" actId="20577"/>
          <ac:spMkLst>
            <pc:docMk/>
            <pc:sldMk cId="3292504368" sldId="376"/>
            <ac:spMk id="2" creationId="{FEAC864F-3CD3-4ACD-9337-07995CE59617}"/>
          </ac:spMkLst>
        </pc:spChg>
        <pc:spChg chg="mod">
          <ac:chgData name="Mei Collins" userId="f58710cf-9b7c-4342-a50c-dd3de50b0186" providerId="ADAL" clId="{A4E136A6-02B4-458F-8509-80E205CFAB3E}" dt="2022-12-27T20:36:59.598" v="68" actId="20577"/>
          <ac:spMkLst>
            <pc:docMk/>
            <pc:sldMk cId="3292504368" sldId="376"/>
            <ac:spMk id="3" creationId="{098A842B-5ACC-4454-9248-6745F28B17AC}"/>
          </ac:spMkLst>
        </pc:spChg>
      </pc:sldChg>
      <pc:sldChg chg="modSp mod modCm">
        <pc:chgData name="Mei Collins" userId="f58710cf-9b7c-4342-a50c-dd3de50b0186" providerId="ADAL" clId="{A4E136A6-02B4-458F-8509-80E205CFAB3E}" dt="2022-12-27T20:34:57.926" v="44"/>
        <pc:sldMkLst>
          <pc:docMk/>
          <pc:sldMk cId="608206378" sldId="593"/>
        </pc:sldMkLst>
        <pc:spChg chg="mod">
          <ac:chgData name="Mei Collins" userId="f58710cf-9b7c-4342-a50c-dd3de50b0186" providerId="ADAL" clId="{A4E136A6-02B4-458F-8509-80E205CFAB3E}" dt="2022-12-27T20:34:55.439" v="43" actId="20577"/>
          <ac:spMkLst>
            <pc:docMk/>
            <pc:sldMk cId="608206378" sldId="593"/>
            <ac:spMk id="3" creationId="{D6872FFA-4F51-450A-9D6A-5063C4587DC4}"/>
          </ac:spMkLst>
        </pc:spChg>
      </pc:sldChg>
      <pc:sldChg chg="modSp mod modCm">
        <pc:chgData name="Mei Collins" userId="f58710cf-9b7c-4342-a50c-dd3de50b0186" providerId="ADAL" clId="{A4E136A6-02B4-458F-8509-80E205CFAB3E}" dt="2022-12-27T20:35:54.919" v="51"/>
        <pc:sldMkLst>
          <pc:docMk/>
          <pc:sldMk cId="2497718225" sldId="1098"/>
        </pc:sldMkLst>
        <pc:spChg chg="mod">
          <ac:chgData name="Mei Collins" userId="f58710cf-9b7c-4342-a50c-dd3de50b0186" providerId="ADAL" clId="{A4E136A6-02B4-458F-8509-80E205CFAB3E}" dt="2022-12-27T20:35:52.860" v="50" actId="1076"/>
          <ac:spMkLst>
            <pc:docMk/>
            <pc:sldMk cId="2497718225" sldId="1098"/>
            <ac:spMk id="4" creationId="{F61B746A-3B90-3CA5-9D9B-66D36B688134}"/>
          </ac:spMkLst>
        </pc:spChg>
      </pc:sldChg>
      <pc:sldChg chg="add">
        <pc:chgData name="Mei Collins" userId="f58710cf-9b7c-4342-a50c-dd3de50b0186" providerId="ADAL" clId="{A4E136A6-02B4-458F-8509-80E205CFAB3E}" dt="2022-12-28T17:21:21.172" v="70"/>
        <pc:sldMkLst>
          <pc:docMk/>
          <pc:sldMk cId="51279317" sldId="1099"/>
        </pc:sldMkLst>
      </pc:sldChg>
      <pc:sldChg chg="modSp mod modCm">
        <pc:chgData name="Mei Collins" userId="f58710cf-9b7c-4342-a50c-dd3de50b0186" providerId="ADAL" clId="{A4E136A6-02B4-458F-8509-80E205CFAB3E}" dt="2022-12-27T20:34:13.439" v="11"/>
        <pc:sldMkLst>
          <pc:docMk/>
          <pc:sldMk cId="3840178939" sldId="1100"/>
        </pc:sldMkLst>
        <pc:graphicFrameChg chg="modGraphic">
          <ac:chgData name="Mei Collins" userId="f58710cf-9b7c-4342-a50c-dd3de50b0186" providerId="ADAL" clId="{A4E136A6-02B4-458F-8509-80E205CFAB3E}" dt="2022-12-27T20:18:54.679" v="9" actId="20577"/>
          <ac:graphicFrameMkLst>
            <pc:docMk/>
            <pc:sldMk cId="3840178939" sldId="1100"/>
            <ac:graphicFrameMk id="5" creationId="{649FFC6F-6816-F7AE-7EF9-F31B0DB0D82E}"/>
          </ac:graphicFrameMkLst>
        </pc:graphicFrameChg>
      </pc:sldChg>
    </pc:docChg>
  </pc:docChgLst>
  <pc:docChgLst>
    <pc:chgData name="Mei Collins" userId="f58710cf-9b7c-4342-a50c-dd3de50b0186" providerId="ADAL" clId="{FFA63DA3-AC6D-466F-AF1C-116C4FB4D4B0}"/>
    <pc:docChg chg="custSel modSld">
      <pc:chgData name="Mei Collins" userId="f58710cf-9b7c-4342-a50c-dd3de50b0186" providerId="ADAL" clId="{FFA63DA3-AC6D-466F-AF1C-116C4FB4D4B0}" dt="2023-03-06T21:08:02.009" v="521" actId="1076"/>
      <pc:docMkLst>
        <pc:docMk/>
      </pc:docMkLst>
      <pc:sldChg chg="modCm modNotesTx">
        <pc:chgData name="Mei Collins" userId="f58710cf-9b7c-4342-a50c-dd3de50b0186" providerId="ADAL" clId="{FFA63DA3-AC6D-466F-AF1C-116C4FB4D4B0}" dt="2023-03-06T21:01:49.269" v="508"/>
        <pc:sldMkLst>
          <pc:docMk/>
          <pc:sldMk cId="3044020769" sldId="363"/>
        </pc:sldMkLst>
      </pc:sldChg>
      <pc:sldChg chg="modSp">
        <pc:chgData name="Mei Collins" userId="f58710cf-9b7c-4342-a50c-dd3de50b0186" providerId="ADAL" clId="{FFA63DA3-AC6D-466F-AF1C-116C4FB4D4B0}" dt="2023-03-06T21:08:02.009" v="521" actId="1076"/>
        <pc:sldMkLst>
          <pc:docMk/>
          <pc:sldMk cId="3808377368" sldId="385"/>
        </pc:sldMkLst>
        <pc:picChg chg="mod">
          <ac:chgData name="Mei Collins" userId="f58710cf-9b7c-4342-a50c-dd3de50b0186" providerId="ADAL" clId="{FFA63DA3-AC6D-466F-AF1C-116C4FB4D4B0}" dt="2023-03-06T21:08:02.009" v="521" actId="1076"/>
          <ac:picMkLst>
            <pc:docMk/>
            <pc:sldMk cId="3808377368" sldId="385"/>
            <ac:picMk id="1036" creationId="{00000000-0000-0000-0000-000000000000}"/>
          </ac:picMkLst>
        </pc:picChg>
      </pc:sldChg>
      <pc:sldChg chg="modSp">
        <pc:chgData name="Mei Collins" userId="f58710cf-9b7c-4342-a50c-dd3de50b0186" providerId="ADAL" clId="{FFA63DA3-AC6D-466F-AF1C-116C4FB4D4B0}" dt="2023-03-06T21:02:36.298" v="520" actId="962"/>
        <pc:sldMkLst>
          <pc:docMk/>
          <pc:sldMk cId="3839178078" sldId="586"/>
        </pc:sldMkLst>
        <pc:picChg chg="mod">
          <ac:chgData name="Mei Collins" userId="f58710cf-9b7c-4342-a50c-dd3de50b0186" providerId="ADAL" clId="{FFA63DA3-AC6D-466F-AF1C-116C4FB4D4B0}" dt="2023-03-06T21:02:36.298" v="520" actId="962"/>
          <ac:picMkLst>
            <pc:docMk/>
            <pc:sldMk cId="3839178078" sldId="586"/>
            <ac:picMk id="2050" creationId="{C33CC8BD-5768-48A5-AB77-923BDB07F630}"/>
          </ac:picMkLst>
        </pc:picChg>
        <pc:picChg chg="mod">
          <ac:chgData name="Mei Collins" userId="f58710cf-9b7c-4342-a50c-dd3de50b0186" providerId="ADAL" clId="{FFA63DA3-AC6D-466F-AF1C-116C4FB4D4B0}" dt="2023-03-06T21:02:31.436" v="516" actId="962"/>
          <ac:picMkLst>
            <pc:docMk/>
            <pc:sldMk cId="3839178078" sldId="586"/>
            <ac:picMk id="2054" creationId="{1607C26A-FC45-4AD0-91F4-BAC45010319F}"/>
          </ac:picMkLst>
        </pc:picChg>
      </pc:sldChg>
      <pc:sldChg chg="modSp mod modNotesTx">
        <pc:chgData name="Mei Collins" userId="f58710cf-9b7c-4342-a50c-dd3de50b0186" providerId="ADAL" clId="{FFA63DA3-AC6D-466F-AF1C-116C4FB4D4B0}" dt="2023-03-06T20:59:48.649" v="250" actId="20577"/>
        <pc:sldMkLst>
          <pc:docMk/>
          <pc:sldMk cId="3350943857" sldId="613"/>
        </pc:sldMkLst>
        <pc:spChg chg="mod">
          <ac:chgData name="Mei Collins" userId="f58710cf-9b7c-4342-a50c-dd3de50b0186" providerId="ADAL" clId="{FFA63DA3-AC6D-466F-AF1C-116C4FB4D4B0}" dt="2023-03-06T20:58:42.564" v="51" actId="20577"/>
          <ac:spMkLst>
            <pc:docMk/>
            <pc:sldMk cId="3350943857" sldId="613"/>
            <ac:spMk id="2" creationId="{583AA522-7DE4-488D-9FE0-63FCB3525531}"/>
          </ac:spMkLst>
        </pc:spChg>
      </pc:sldChg>
      <pc:sldChg chg="modSp mod">
        <pc:chgData name="Mei Collins" userId="f58710cf-9b7c-4342-a50c-dd3de50b0186" providerId="ADAL" clId="{FFA63DA3-AC6D-466F-AF1C-116C4FB4D4B0}" dt="2023-03-06T20:55:56.166" v="8" actId="20577"/>
        <pc:sldMkLst>
          <pc:docMk/>
          <pc:sldMk cId="42610765" sldId="1118"/>
        </pc:sldMkLst>
        <pc:spChg chg="mod">
          <ac:chgData name="Mei Collins" userId="f58710cf-9b7c-4342-a50c-dd3de50b0186" providerId="ADAL" clId="{FFA63DA3-AC6D-466F-AF1C-116C4FB4D4B0}" dt="2023-03-06T20:55:56.166" v="8" actId="20577"/>
          <ac:spMkLst>
            <pc:docMk/>
            <pc:sldMk cId="42610765" sldId="1118"/>
            <ac:spMk id="2" creationId="{39B6DC1C-50CB-4848-82C6-F7BA31DF5BC7}"/>
          </ac:spMkLst>
        </pc:spChg>
      </pc:sldChg>
      <pc:sldChg chg="modSp mod">
        <pc:chgData name="Mei Collins" userId="f58710cf-9b7c-4342-a50c-dd3de50b0186" providerId="ADAL" clId="{FFA63DA3-AC6D-466F-AF1C-116C4FB4D4B0}" dt="2023-03-06T20:56:09.085" v="17" actId="20577"/>
        <pc:sldMkLst>
          <pc:docMk/>
          <pc:sldMk cId="748180740" sldId="1119"/>
        </pc:sldMkLst>
        <pc:spChg chg="mod">
          <ac:chgData name="Mei Collins" userId="f58710cf-9b7c-4342-a50c-dd3de50b0186" providerId="ADAL" clId="{FFA63DA3-AC6D-466F-AF1C-116C4FB4D4B0}" dt="2023-03-06T20:56:09.085" v="17" actId="20577"/>
          <ac:spMkLst>
            <pc:docMk/>
            <pc:sldMk cId="748180740" sldId="1119"/>
            <ac:spMk id="2" creationId="{AE58C45F-FE43-1215-56B2-41037DAC881B}"/>
          </ac:spMkLst>
        </pc:spChg>
      </pc:sldChg>
      <pc:sldChg chg="modSp mod">
        <pc:chgData name="Mei Collins" userId="f58710cf-9b7c-4342-a50c-dd3de50b0186" providerId="ADAL" clId="{FFA63DA3-AC6D-466F-AF1C-116C4FB4D4B0}" dt="2023-03-06T20:56:33.645" v="28" actId="20577"/>
        <pc:sldMkLst>
          <pc:docMk/>
          <pc:sldMk cId="1371779010" sldId="1120"/>
        </pc:sldMkLst>
        <pc:spChg chg="mod">
          <ac:chgData name="Mei Collins" userId="f58710cf-9b7c-4342-a50c-dd3de50b0186" providerId="ADAL" clId="{FFA63DA3-AC6D-466F-AF1C-116C4FB4D4B0}" dt="2023-03-06T20:56:33.645" v="28" actId="20577"/>
          <ac:spMkLst>
            <pc:docMk/>
            <pc:sldMk cId="1371779010" sldId="1120"/>
            <ac:spMk id="2" creationId="{496746DE-67CE-908A-B56E-84CDAD22FC48}"/>
          </ac:spMkLst>
        </pc:spChg>
      </pc:sldChg>
      <pc:sldChg chg="modSp mod">
        <pc:chgData name="Mei Collins" userId="f58710cf-9b7c-4342-a50c-dd3de50b0186" providerId="ADAL" clId="{FFA63DA3-AC6D-466F-AF1C-116C4FB4D4B0}" dt="2023-03-06T20:57:00.867" v="39" actId="20577"/>
        <pc:sldMkLst>
          <pc:docMk/>
          <pc:sldMk cId="350730849" sldId="1121"/>
        </pc:sldMkLst>
        <pc:spChg chg="mod">
          <ac:chgData name="Mei Collins" userId="f58710cf-9b7c-4342-a50c-dd3de50b0186" providerId="ADAL" clId="{FFA63DA3-AC6D-466F-AF1C-116C4FB4D4B0}" dt="2023-03-06T20:57:00.867" v="39" actId="20577"/>
          <ac:spMkLst>
            <pc:docMk/>
            <pc:sldMk cId="350730849" sldId="1121"/>
            <ac:spMk id="2" creationId="{DDD7D8FC-1E39-303F-4098-C8C274021C8D}"/>
          </ac:spMkLst>
        </pc:spChg>
      </pc:sldChg>
      <pc:sldChg chg="modSp mod">
        <pc:chgData name="Mei Collins" userId="f58710cf-9b7c-4342-a50c-dd3de50b0186" providerId="ADAL" clId="{FFA63DA3-AC6D-466F-AF1C-116C4FB4D4B0}" dt="2023-03-06T21:00:03.070" v="259" actId="20577"/>
        <pc:sldMkLst>
          <pc:docMk/>
          <pc:sldMk cId="1106796711" sldId="1122"/>
        </pc:sldMkLst>
        <pc:spChg chg="mod">
          <ac:chgData name="Mei Collins" userId="f58710cf-9b7c-4342-a50c-dd3de50b0186" providerId="ADAL" clId="{FFA63DA3-AC6D-466F-AF1C-116C4FB4D4B0}" dt="2023-03-06T21:00:03.070" v="259" actId="20577"/>
          <ac:spMkLst>
            <pc:docMk/>
            <pc:sldMk cId="1106796711" sldId="1122"/>
            <ac:spMk id="2" creationId="{4404E489-ECCB-C5E0-8B54-037D13FBA513}"/>
          </ac:spMkLst>
        </pc:spChg>
      </pc:sldChg>
      <pc:sldChg chg="modSp mod">
        <pc:chgData name="Mei Collins" userId="f58710cf-9b7c-4342-a50c-dd3de50b0186" providerId="ADAL" clId="{FFA63DA3-AC6D-466F-AF1C-116C4FB4D4B0}" dt="2023-03-06T21:00:16.512" v="268" actId="20577"/>
        <pc:sldMkLst>
          <pc:docMk/>
          <pc:sldMk cId="2899031801" sldId="1124"/>
        </pc:sldMkLst>
        <pc:spChg chg="mod">
          <ac:chgData name="Mei Collins" userId="f58710cf-9b7c-4342-a50c-dd3de50b0186" providerId="ADAL" clId="{FFA63DA3-AC6D-466F-AF1C-116C4FB4D4B0}" dt="2023-03-06T21:00:16.512" v="268" actId="20577"/>
          <ac:spMkLst>
            <pc:docMk/>
            <pc:sldMk cId="2899031801" sldId="1124"/>
            <ac:spMk id="2" creationId="{D9C0A91E-A92D-E422-0DA0-112AD2766CE2}"/>
          </ac:spMkLst>
        </pc:spChg>
      </pc:sldChg>
    </pc:docChg>
  </pc:docChgLst>
  <pc:docChgLst>
    <pc:chgData name="Stefani Penn" userId="9b956f7d-0477-4013-81cd-17ea40c6cdf9" providerId="ADAL" clId="{2C9E2053-857A-47FB-BD82-E9338A59B40A}"/>
    <pc:docChg chg="">
      <pc:chgData name="Stefani Penn" userId="9b956f7d-0477-4013-81cd-17ea40c6cdf9" providerId="ADAL" clId="{2C9E2053-857A-47FB-BD82-E9338A59B40A}" dt="2022-09-26T16:53:02.770" v="0"/>
      <pc:docMkLst>
        <pc:docMk/>
      </pc:docMkLst>
      <pc:sldChg chg="modCm">
        <pc:chgData name="Stefani Penn" userId="9b956f7d-0477-4013-81cd-17ea40c6cdf9" providerId="ADAL" clId="{2C9E2053-857A-47FB-BD82-E9338A59B40A}" dt="2022-09-26T16:53:02.770" v="0"/>
        <pc:sldMkLst>
          <pc:docMk/>
          <pc:sldMk cId="228880768" sldId="1112"/>
        </pc:sldMkLst>
      </pc:sldChg>
    </pc:docChg>
  </pc:docChgLst>
  <pc:docChgLst>
    <pc:chgData name="marshall.layne@epa.gov" userId="S::urn:spo:guest#marshall.layne@epa.gov::" providerId="AD" clId="Web-{AD962794-FE69-2BDE-F773-333676BADECC}"/>
    <pc:docChg chg="mod modSld">
      <pc:chgData name="marshall.layne@epa.gov" userId="S::urn:spo:guest#marshall.layne@epa.gov::" providerId="AD" clId="Web-{AD962794-FE69-2BDE-F773-333676BADECC}" dt="2023-01-23T18:38:52.316" v="37"/>
      <pc:docMkLst>
        <pc:docMk/>
      </pc:docMkLst>
      <pc:sldChg chg="modSp">
        <pc:chgData name="marshall.layne@epa.gov" userId="S::urn:spo:guest#marshall.layne@epa.gov::" providerId="AD" clId="Web-{AD962794-FE69-2BDE-F773-333676BADECC}" dt="2023-01-23T18:27:47.351" v="5" actId="20577"/>
        <pc:sldMkLst>
          <pc:docMk/>
          <pc:sldMk cId="2159017038" sldId="286"/>
        </pc:sldMkLst>
        <pc:spChg chg="mod">
          <ac:chgData name="marshall.layne@epa.gov" userId="S::urn:spo:guest#marshall.layne@epa.gov::" providerId="AD" clId="Web-{AD962794-FE69-2BDE-F773-333676BADECC}" dt="2023-01-23T18:27:47.351" v="5" actId="20577"/>
          <ac:spMkLst>
            <pc:docMk/>
            <pc:sldMk cId="2159017038" sldId="286"/>
            <ac:spMk id="3" creationId="{00000000-0000-0000-0000-000000000000}"/>
          </ac:spMkLst>
        </pc:spChg>
      </pc:sldChg>
      <pc:sldChg chg="modSp modCm">
        <pc:chgData name="marshall.layne@epa.gov" userId="S::urn:spo:guest#marshall.layne@epa.gov::" providerId="AD" clId="Web-{AD962794-FE69-2BDE-F773-333676BADECC}" dt="2023-01-23T18:37:27.189" v="36" actId="20577"/>
        <pc:sldMkLst>
          <pc:docMk/>
          <pc:sldMk cId="1926582448" sldId="380"/>
        </pc:sldMkLst>
        <pc:spChg chg="mod">
          <ac:chgData name="marshall.layne@epa.gov" userId="S::urn:spo:guest#marshall.layne@epa.gov::" providerId="AD" clId="Web-{AD962794-FE69-2BDE-F773-333676BADECC}" dt="2023-01-23T18:37:27.189" v="36" actId="20577"/>
          <ac:spMkLst>
            <pc:docMk/>
            <pc:sldMk cId="1926582448" sldId="380"/>
            <ac:spMk id="3" creationId="{EA1C1D59-A312-4B9C-8695-CF506EB33FA8}"/>
          </ac:spMkLst>
        </pc:spChg>
      </pc:sldChg>
      <pc:sldChg chg="modSp">
        <pc:chgData name="marshall.layne@epa.gov" userId="S::urn:spo:guest#marshall.layne@epa.gov::" providerId="AD" clId="Web-{AD962794-FE69-2BDE-F773-333676BADECC}" dt="2023-01-23T18:35:14.484" v="20" actId="20577"/>
        <pc:sldMkLst>
          <pc:docMk/>
          <pc:sldMk cId="2939094437" sldId="588"/>
        </pc:sldMkLst>
        <pc:spChg chg="mod">
          <ac:chgData name="marshall.layne@epa.gov" userId="S::urn:spo:guest#marshall.layne@epa.gov::" providerId="AD" clId="Web-{AD962794-FE69-2BDE-F773-333676BADECC}" dt="2023-01-23T18:35:14.484" v="20" actId="20577"/>
          <ac:spMkLst>
            <pc:docMk/>
            <pc:sldMk cId="2939094437" sldId="588"/>
            <ac:spMk id="2" creationId="{3B33891B-3555-40E9-A8EF-A5298B90DAF7}"/>
          </ac:spMkLst>
        </pc:spChg>
      </pc:sldChg>
      <pc:sldChg chg="addCm">
        <pc:chgData name="marshall.layne@epa.gov" userId="S::urn:spo:guest#marshall.layne@epa.gov::" providerId="AD" clId="Web-{AD962794-FE69-2BDE-F773-333676BADECC}" dt="2023-01-23T18:36:28.188" v="22"/>
        <pc:sldMkLst>
          <pc:docMk/>
          <pc:sldMk cId="2260097126" sldId="601"/>
        </pc:sldMkLst>
      </pc:sldChg>
      <pc:sldChg chg="addCm">
        <pc:chgData name="marshall.layne@epa.gov" userId="S::urn:spo:guest#marshall.layne@epa.gov::" providerId="AD" clId="Web-{AD962794-FE69-2BDE-F773-333676BADECC}" dt="2023-01-23T18:38:52.316" v="37"/>
        <pc:sldMkLst>
          <pc:docMk/>
          <pc:sldMk cId="3350943857" sldId="613"/>
        </pc:sldMkLst>
      </pc:sldChg>
      <pc:sldChg chg="modSp">
        <pc:chgData name="marshall.layne@epa.gov" userId="S::urn:spo:guest#marshall.layne@epa.gov::" providerId="AD" clId="Web-{AD962794-FE69-2BDE-F773-333676BADECC}" dt="2023-01-23T18:35:08.827" v="16" actId="1076"/>
        <pc:sldMkLst>
          <pc:docMk/>
          <pc:sldMk cId="1957638229" sldId="616"/>
        </pc:sldMkLst>
        <pc:picChg chg="mod">
          <ac:chgData name="marshall.layne@epa.gov" userId="S::urn:spo:guest#marshall.layne@epa.gov::" providerId="AD" clId="Web-{AD962794-FE69-2BDE-F773-333676BADECC}" dt="2023-01-23T18:35:08.827" v="16" actId="1076"/>
          <ac:picMkLst>
            <pc:docMk/>
            <pc:sldMk cId="1957638229" sldId="616"/>
            <ac:picMk id="4" creationId="{3084231D-AD4C-4BC4-B4BD-C08090608A33}"/>
          </ac:picMkLst>
        </pc:picChg>
      </pc:sldChg>
      <pc:sldChg chg="modSp">
        <pc:chgData name="marshall.layne@epa.gov" userId="S::urn:spo:guest#marshall.layne@epa.gov::" providerId="AD" clId="Web-{AD962794-FE69-2BDE-F773-333676BADECC}" dt="2023-01-23T18:30:19.822" v="9"/>
        <pc:sldMkLst>
          <pc:docMk/>
          <pc:sldMk cId="3054118076" sldId="1107"/>
        </pc:sldMkLst>
        <pc:graphicFrameChg chg="mod modGraphic">
          <ac:chgData name="marshall.layne@epa.gov" userId="S::urn:spo:guest#marshall.layne@epa.gov::" providerId="AD" clId="Web-{AD962794-FE69-2BDE-F773-333676BADECC}" dt="2023-01-23T18:30:19.822" v="9"/>
          <ac:graphicFrameMkLst>
            <pc:docMk/>
            <pc:sldMk cId="3054118076" sldId="1107"/>
            <ac:graphicFrameMk id="5" creationId="{96A52226-FF7B-9ECE-2675-7870AAB97102}"/>
          </ac:graphicFrameMkLst>
        </pc:graphicFrameChg>
      </pc:sldChg>
      <pc:sldChg chg="modSp">
        <pc:chgData name="marshall.layne@epa.gov" userId="S::urn:spo:guest#marshall.layne@epa.gov::" providerId="AD" clId="Web-{AD962794-FE69-2BDE-F773-333676BADECC}" dt="2023-01-23T18:31:43.152" v="12" actId="20577"/>
        <pc:sldMkLst>
          <pc:docMk/>
          <pc:sldMk cId="681027276" sldId="1117"/>
        </pc:sldMkLst>
        <pc:spChg chg="mod">
          <ac:chgData name="marshall.layne@epa.gov" userId="S::urn:spo:guest#marshall.layne@epa.gov::" providerId="AD" clId="Web-{AD962794-FE69-2BDE-F773-333676BADECC}" dt="2023-01-23T18:31:43.152" v="12" actId="20577"/>
          <ac:spMkLst>
            <pc:docMk/>
            <pc:sldMk cId="681027276" sldId="1117"/>
            <ac:spMk id="3" creationId="{D56BC928-8006-0B14-E50E-238083C374E5}"/>
          </ac:spMkLst>
        </pc:spChg>
      </pc:sldChg>
    </pc:docChg>
  </pc:docChgLst>
  <pc:docChgLst>
    <pc:chgData name="Mei Collins" userId="f58710cf-9b7c-4342-a50c-dd3de50b0186" providerId="ADAL" clId="{A8214EC6-DA28-480E-9A0C-0947E2D79E1F}"/>
    <pc:docChg chg="">
      <pc:chgData name="Mei Collins" userId="f58710cf-9b7c-4342-a50c-dd3de50b0186" providerId="ADAL" clId="{A8214EC6-DA28-480E-9A0C-0947E2D79E1F}" dt="2023-07-18T16:52:50.543" v="10"/>
      <pc:docMkLst>
        <pc:docMk/>
      </pc:docMkLst>
      <pc:sldChg chg="delCm">
        <pc:chgData name="Mei Collins" userId="f58710cf-9b7c-4342-a50c-dd3de50b0186" providerId="ADAL" clId="{A8214EC6-DA28-480E-9A0C-0947E2D79E1F}" dt="2023-07-18T16:52:02.867" v="2"/>
        <pc:sldMkLst>
          <pc:docMk/>
          <pc:sldMk cId="2879637844" sldId="277"/>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02.867" v="2"/>
              <pc2:cmMkLst xmlns:pc2="http://schemas.microsoft.com/office/powerpoint/2019/9/main/command">
                <pc:docMk/>
                <pc:sldMk cId="2879637844" sldId="277"/>
                <pc2:cmMk id="{08D660E7-ADD6-4160-8CD7-5E81C4B4C0DD}"/>
              </pc2:cmMkLst>
            </pc226:cmChg>
          </p:ext>
        </pc:extLst>
      </pc:sldChg>
      <pc:sldChg chg="delCm">
        <pc:chgData name="Mei Collins" userId="f58710cf-9b7c-4342-a50c-dd3de50b0186" providerId="ADAL" clId="{A8214EC6-DA28-480E-9A0C-0947E2D79E1F}" dt="2023-07-18T16:52:07.480" v="3"/>
        <pc:sldMkLst>
          <pc:docMk/>
          <pc:sldMk cId="1581017443" sldId="283"/>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07.480" v="3"/>
              <pc2:cmMkLst xmlns:pc2="http://schemas.microsoft.com/office/powerpoint/2019/9/main/command">
                <pc:docMk/>
                <pc:sldMk cId="1581017443" sldId="283"/>
                <pc2:cmMk id="{D8B52885-EB1B-42B3-881E-21F847B3D7A0}"/>
              </pc2:cmMkLst>
            </pc226:cmChg>
          </p:ext>
        </pc:extLst>
      </pc:sldChg>
      <pc:sldChg chg="delCm">
        <pc:chgData name="Mei Collins" userId="f58710cf-9b7c-4342-a50c-dd3de50b0186" providerId="ADAL" clId="{A8214EC6-DA28-480E-9A0C-0947E2D79E1F}" dt="2023-07-18T16:52:50.543" v="10"/>
        <pc:sldMkLst>
          <pc:docMk/>
          <pc:sldMk cId="3044020769" sldId="363"/>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50.543" v="10"/>
              <pc2:cmMkLst xmlns:pc2="http://schemas.microsoft.com/office/powerpoint/2019/9/main/command">
                <pc:docMk/>
                <pc:sldMk cId="3044020769" sldId="363"/>
                <pc2:cmMk id="{E763028B-7BCD-4345-A50A-2F59457754CA}"/>
              </pc2:cmMkLst>
            </pc226:cmChg>
          </p:ext>
        </pc:extLst>
      </pc:sldChg>
      <pc:sldChg chg="delCm">
        <pc:chgData name="Mei Collins" userId="f58710cf-9b7c-4342-a50c-dd3de50b0186" providerId="ADAL" clId="{A8214EC6-DA28-480E-9A0C-0947E2D79E1F}" dt="2023-07-18T16:52:22.775" v="6"/>
        <pc:sldMkLst>
          <pc:docMk/>
          <pc:sldMk cId="3292504368" sldId="376"/>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22.775" v="6"/>
              <pc2:cmMkLst xmlns:pc2="http://schemas.microsoft.com/office/powerpoint/2019/9/main/command">
                <pc:docMk/>
                <pc:sldMk cId="3292504368" sldId="376"/>
                <pc2:cmMk id="{BDA333F5-8F5E-4830-BF17-A1EEADBFEC85}"/>
              </pc2:cmMkLst>
            </pc226:cmChg>
          </p:ext>
        </pc:extLst>
      </pc:sldChg>
      <pc:sldChg chg="delCm">
        <pc:chgData name="Mei Collins" userId="f58710cf-9b7c-4342-a50c-dd3de50b0186" providerId="ADAL" clId="{A8214EC6-DA28-480E-9A0C-0947E2D79E1F}" dt="2023-07-18T16:52:46.528" v="9"/>
        <pc:sldMkLst>
          <pc:docMk/>
          <pc:sldMk cId="1926582448" sldId="38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46.528" v="9"/>
              <pc2:cmMkLst xmlns:pc2="http://schemas.microsoft.com/office/powerpoint/2019/9/main/command">
                <pc:docMk/>
                <pc:sldMk cId="1926582448" sldId="380"/>
                <pc2:cmMk id="{FFD92FFB-FC0D-41B8-95B9-8C4507824EE4}"/>
              </pc2:cmMkLst>
            </pc226:cmChg>
          </p:ext>
        </pc:extLst>
      </pc:sldChg>
      <pc:sldChg chg="delCm">
        <pc:chgData name="Mei Collins" userId="f58710cf-9b7c-4342-a50c-dd3de50b0186" providerId="ADAL" clId="{A8214EC6-DA28-480E-9A0C-0947E2D79E1F}" dt="2023-07-18T16:52:11.778" v="4"/>
        <pc:sldMkLst>
          <pc:docMk/>
          <pc:sldMk cId="608206378" sldId="593"/>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11.778" v="4"/>
              <pc2:cmMkLst xmlns:pc2="http://schemas.microsoft.com/office/powerpoint/2019/9/main/command">
                <pc:docMk/>
                <pc:sldMk cId="608206378" sldId="593"/>
                <pc2:cmMk id="{7444443C-F9CA-49EC-B70B-AC2B9FBBBDDC}"/>
              </pc2:cmMkLst>
            </pc226:cmChg>
          </p:ext>
        </pc:extLst>
      </pc:sldChg>
      <pc:sldChg chg="delCm">
        <pc:chgData name="Mei Collins" userId="f58710cf-9b7c-4342-a50c-dd3de50b0186" providerId="ADAL" clId="{A8214EC6-DA28-480E-9A0C-0947E2D79E1F}" dt="2023-07-18T16:52:41.601" v="8"/>
        <pc:sldMkLst>
          <pc:docMk/>
          <pc:sldMk cId="2260097126" sldId="60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41.601" v="8"/>
              <pc2:cmMkLst xmlns:pc2="http://schemas.microsoft.com/office/powerpoint/2019/9/main/command">
                <pc:docMk/>
                <pc:sldMk cId="2260097126" sldId="601"/>
                <pc2:cmMk id="{6E661C7A-8E20-468D-A7FE-443F8073B245}"/>
              </pc2:cmMkLst>
            </pc226:cmChg>
          </p:ext>
        </pc:extLst>
      </pc:sldChg>
      <pc:sldChg chg="delCm">
        <pc:chgData name="Mei Collins" userId="f58710cf-9b7c-4342-a50c-dd3de50b0186" providerId="ADAL" clId="{A8214EC6-DA28-480E-9A0C-0947E2D79E1F}" dt="2023-07-18T16:52:31.256" v="7"/>
        <pc:sldMkLst>
          <pc:docMk/>
          <pc:sldMk cId="3350943857" sldId="613"/>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31.256" v="7"/>
              <pc2:cmMkLst xmlns:pc2="http://schemas.microsoft.com/office/powerpoint/2019/9/main/command">
                <pc:docMk/>
                <pc:sldMk cId="3350943857" sldId="613"/>
                <pc2:cmMk id="{5926207F-12A9-4CEF-AEE1-05DAA72A2A49}"/>
              </pc2:cmMkLst>
            </pc226:cmChg>
          </p:ext>
        </pc:extLst>
      </pc:sldChg>
      <pc:sldChg chg="delCm">
        <pc:chgData name="Mei Collins" userId="f58710cf-9b7c-4342-a50c-dd3de50b0186" providerId="ADAL" clId="{A8214EC6-DA28-480E-9A0C-0947E2D79E1F}" dt="2023-07-18T16:52:17.691" v="5"/>
        <pc:sldMkLst>
          <pc:docMk/>
          <pc:sldMk cId="2497718225" sldId="109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2:17.691" v="5"/>
              <pc2:cmMkLst xmlns:pc2="http://schemas.microsoft.com/office/powerpoint/2019/9/main/command">
                <pc:docMk/>
                <pc:sldMk cId="2497718225" sldId="1098"/>
                <pc2:cmMk id="{1737A02E-AF8F-4294-A3E3-CF29C0EC99B4}"/>
              </pc2:cmMkLst>
            </pc226:cmChg>
          </p:ext>
        </pc:extLst>
      </pc:sldChg>
      <pc:sldChg chg="delCm">
        <pc:chgData name="Mei Collins" userId="f58710cf-9b7c-4342-a50c-dd3de50b0186" providerId="ADAL" clId="{A8214EC6-DA28-480E-9A0C-0947E2D79E1F}" dt="2023-07-18T16:51:57.680" v="1"/>
        <pc:sldMkLst>
          <pc:docMk/>
          <pc:sldMk cId="3840178939" sldId="110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A8214EC6-DA28-480E-9A0C-0947E2D79E1F}" dt="2023-07-18T16:51:51.020" v="0"/>
              <pc2:cmMkLst xmlns:pc2="http://schemas.microsoft.com/office/powerpoint/2019/9/main/command">
                <pc:docMk/>
                <pc:sldMk cId="3840178939" sldId="1100"/>
                <pc2:cmMk id="{45253886-C053-4B06-BB33-7C73ABC71B33}"/>
              </pc2:cmMkLst>
            </pc226:cmChg>
            <pc226:cmChg xmlns:pc226="http://schemas.microsoft.com/office/powerpoint/2022/06/main/command" chg="del">
              <pc226:chgData name="Mei Collins" userId="f58710cf-9b7c-4342-a50c-dd3de50b0186" providerId="ADAL" clId="{A8214EC6-DA28-480E-9A0C-0947E2D79E1F}" dt="2023-07-18T16:51:57.680" v="1"/>
              <pc2:cmMkLst xmlns:pc2="http://schemas.microsoft.com/office/powerpoint/2019/9/main/command">
                <pc:docMk/>
                <pc:sldMk cId="3840178939" sldId="1100"/>
                <pc2:cmMk id="{7A62F7F5-F68D-490B-B1F8-CB34BC8C07D4}"/>
              </pc2:cmMkLst>
            </pc226:cmChg>
          </p:ext>
        </pc:extLst>
      </pc:sldChg>
    </pc:docChg>
  </pc:docChgLst>
  <pc:docChgLst>
    <pc:chgData name="Mei Collins" userId="f58710cf-9b7c-4342-a50c-dd3de50b0186" providerId="ADAL" clId="{C9BF4397-AC91-417A-9EC0-B41ED215A446}"/>
    <pc:docChg chg="modSld">
      <pc:chgData name="Mei Collins" userId="f58710cf-9b7c-4342-a50c-dd3de50b0186" providerId="ADAL" clId="{C9BF4397-AC91-417A-9EC0-B41ED215A446}" dt="2022-09-26T18:47:27.323" v="2" actId="13926"/>
      <pc:docMkLst>
        <pc:docMk/>
      </pc:docMkLst>
      <pc:sldChg chg="modSp mod">
        <pc:chgData name="Mei Collins" userId="f58710cf-9b7c-4342-a50c-dd3de50b0186" providerId="ADAL" clId="{C9BF4397-AC91-417A-9EC0-B41ED215A446}" dt="2022-09-26T18:44:08.826" v="0" actId="13926"/>
        <pc:sldMkLst>
          <pc:docMk/>
          <pc:sldMk cId="3667256870" sldId="272"/>
        </pc:sldMkLst>
        <pc:spChg chg="mod">
          <ac:chgData name="Mei Collins" userId="f58710cf-9b7c-4342-a50c-dd3de50b0186" providerId="ADAL" clId="{C9BF4397-AC91-417A-9EC0-B41ED215A446}" dt="2022-09-26T18:44:08.826" v="0" actId="13926"/>
          <ac:spMkLst>
            <pc:docMk/>
            <pc:sldMk cId="3667256870" sldId="272"/>
            <ac:spMk id="2" creationId="{C154B68C-D46A-BF54-D599-F7CB7FB4B097}"/>
          </ac:spMkLst>
        </pc:spChg>
      </pc:sldChg>
      <pc:sldChg chg="modSp mod">
        <pc:chgData name="Mei Collins" userId="f58710cf-9b7c-4342-a50c-dd3de50b0186" providerId="ADAL" clId="{C9BF4397-AC91-417A-9EC0-B41ED215A446}" dt="2022-09-26T18:47:27.323" v="2" actId="13926"/>
        <pc:sldMkLst>
          <pc:docMk/>
          <pc:sldMk cId="1369212620" sldId="606"/>
        </pc:sldMkLst>
        <pc:spChg chg="mod">
          <ac:chgData name="Mei Collins" userId="f58710cf-9b7c-4342-a50c-dd3de50b0186" providerId="ADAL" clId="{C9BF4397-AC91-417A-9EC0-B41ED215A446}" dt="2022-09-26T18:47:27.323" v="2" actId="13926"/>
          <ac:spMkLst>
            <pc:docMk/>
            <pc:sldMk cId="1369212620" sldId="606"/>
            <ac:spMk id="2" creationId="{76FC7726-2DDB-A60C-0937-2050FE6BB9DB}"/>
          </ac:spMkLst>
        </pc:spChg>
      </pc:sldChg>
      <pc:sldChg chg="modCm">
        <pc:chgData name="Mei Collins" userId="f58710cf-9b7c-4342-a50c-dd3de50b0186" providerId="ADAL" clId="{C9BF4397-AC91-417A-9EC0-B41ED215A446}" dt="2022-09-26T18:46:44.190" v="1"/>
        <pc:sldMkLst>
          <pc:docMk/>
          <pc:sldMk cId="2803991992" sldId="1111"/>
        </pc:sldMkLst>
      </pc:sldChg>
    </pc:docChg>
  </pc:docChgLst>
  <pc:docChgLst>
    <pc:chgData name="marshall.layne@epa.gov" userId="S::urn:spo:guest#marshall.layne@epa.gov::" providerId="AD" clId="Web-{BAE7C496-47EA-58D9-8FE6-405DE335170F}"/>
    <pc:docChg chg="modSld">
      <pc:chgData name="marshall.layne@epa.gov" userId="S::urn:spo:guest#marshall.layne@epa.gov::" providerId="AD" clId="Web-{BAE7C496-47EA-58D9-8FE6-405DE335170F}" dt="2023-01-23T22:28:55.329" v="56" actId="20577"/>
      <pc:docMkLst>
        <pc:docMk/>
      </pc:docMkLst>
      <pc:sldChg chg="modSp">
        <pc:chgData name="marshall.layne@epa.gov" userId="S::urn:spo:guest#marshall.layne@epa.gov::" providerId="AD" clId="Web-{BAE7C496-47EA-58D9-8FE6-405DE335170F}" dt="2023-01-23T22:24:44.587" v="23" actId="20577"/>
        <pc:sldMkLst>
          <pc:docMk/>
          <pc:sldMk cId="1456245916" sldId="274"/>
        </pc:sldMkLst>
        <pc:spChg chg="mod">
          <ac:chgData name="marshall.layne@epa.gov" userId="S::urn:spo:guest#marshall.layne@epa.gov::" providerId="AD" clId="Web-{BAE7C496-47EA-58D9-8FE6-405DE335170F}" dt="2023-01-23T22:24:44.587" v="23" actId="20577"/>
          <ac:spMkLst>
            <pc:docMk/>
            <pc:sldMk cId="1456245916" sldId="274"/>
            <ac:spMk id="7" creationId="{57DF3C33-31FA-C8E5-F5E7-5FDB0EE76F4C}"/>
          </ac:spMkLst>
        </pc:spChg>
      </pc:sldChg>
      <pc:sldChg chg="modSp">
        <pc:chgData name="marshall.layne@epa.gov" userId="S::urn:spo:guest#marshall.layne@epa.gov::" providerId="AD" clId="Web-{BAE7C496-47EA-58D9-8FE6-405DE335170F}" dt="2023-01-23T22:23:03.177" v="0" actId="20577"/>
        <pc:sldMkLst>
          <pc:docMk/>
          <pc:sldMk cId="2613296187" sldId="275"/>
        </pc:sldMkLst>
        <pc:spChg chg="mod">
          <ac:chgData name="marshall.layne@epa.gov" userId="S::urn:spo:guest#marshall.layne@epa.gov::" providerId="AD" clId="Web-{BAE7C496-47EA-58D9-8FE6-405DE335170F}" dt="2023-01-23T22:23:03.177" v="0" actId="20577"/>
          <ac:spMkLst>
            <pc:docMk/>
            <pc:sldMk cId="2613296187" sldId="275"/>
            <ac:spMk id="6" creationId="{C59DE9C0-E489-96E2-0393-5BA42725AEC2}"/>
          </ac:spMkLst>
        </pc:spChg>
      </pc:sldChg>
      <pc:sldChg chg="modSp">
        <pc:chgData name="marshall.layne@epa.gov" userId="S::urn:spo:guest#marshall.layne@epa.gov::" providerId="AD" clId="Web-{BAE7C496-47EA-58D9-8FE6-405DE335170F}" dt="2023-01-23T22:23:14.303" v="3" actId="20577"/>
        <pc:sldMkLst>
          <pc:docMk/>
          <pc:sldMk cId="1796253119" sldId="276"/>
        </pc:sldMkLst>
        <pc:spChg chg="mod">
          <ac:chgData name="marshall.layne@epa.gov" userId="S::urn:spo:guest#marshall.layne@epa.gov::" providerId="AD" clId="Web-{BAE7C496-47EA-58D9-8FE6-405DE335170F}" dt="2023-01-23T22:23:14.303" v="3" actId="20577"/>
          <ac:spMkLst>
            <pc:docMk/>
            <pc:sldMk cId="1796253119" sldId="276"/>
            <ac:spMk id="7" creationId="{9501F171-2D74-5006-5CBD-0AE28BC30A9B}"/>
          </ac:spMkLst>
        </pc:spChg>
      </pc:sldChg>
      <pc:sldChg chg="modSp">
        <pc:chgData name="marshall.layne@epa.gov" userId="S::urn:spo:guest#marshall.layne@epa.gov::" providerId="AD" clId="Web-{BAE7C496-47EA-58D9-8FE6-405DE335170F}" dt="2023-01-23T22:24:04.726" v="13" actId="20577"/>
        <pc:sldMkLst>
          <pc:docMk/>
          <pc:sldMk cId="1581017443" sldId="283"/>
        </pc:sldMkLst>
        <pc:spChg chg="mod">
          <ac:chgData name="marshall.layne@epa.gov" userId="S::urn:spo:guest#marshall.layne@epa.gov::" providerId="AD" clId="Web-{BAE7C496-47EA-58D9-8FE6-405DE335170F}" dt="2023-01-23T22:24:04.726" v="13" actId="20577"/>
          <ac:spMkLst>
            <pc:docMk/>
            <pc:sldMk cId="1581017443" sldId="283"/>
            <ac:spMk id="4" creationId="{115CD838-82E7-B719-F13C-C12D7ED11B9D}"/>
          </ac:spMkLst>
        </pc:spChg>
      </pc:sldChg>
      <pc:sldChg chg="modSp">
        <pc:chgData name="marshall.layne@epa.gov" userId="S::urn:spo:guest#marshall.layne@epa.gov::" providerId="AD" clId="Web-{BAE7C496-47EA-58D9-8FE6-405DE335170F}" dt="2023-01-23T22:24:08.461" v="14" actId="20577"/>
        <pc:sldMkLst>
          <pc:docMk/>
          <pc:sldMk cId="933858789" sldId="285"/>
        </pc:sldMkLst>
        <pc:spChg chg="mod">
          <ac:chgData name="marshall.layne@epa.gov" userId="S::urn:spo:guest#marshall.layne@epa.gov::" providerId="AD" clId="Web-{BAE7C496-47EA-58D9-8FE6-405DE335170F}" dt="2023-01-23T22:24:08.461" v="14" actId="20577"/>
          <ac:spMkLst>
            <pc:docMk/>
            <pc:sldMk cId="933858789" sldId="285"/>
            <ac:spMk id="4" creationId="{68E83BB2-A02E-69A4-2B4A-7151BAE50026}"/>
          </ac:spMkLst>
        </pc:spChg>
      </pc:sldChg>
      <pc:sldChg chg="modSp">
        <pc:chgData name="marshall.layne@epa.gov" userId="S::urn:spo:guest#marshall.layne@epa.gov::" providerId="AD" clId="Web-{BAE7C496-47EA-58D9-8FE6-405DE335170F}" dt="2023-01-23T22:24:36.821" v="22" actId="20577"/>
        <pc:sldMkLst>
          <pc:docMk/>
          <pc:sldMk cId="2159017038" sldId="286"/>
        </pc:sldMkLst>
        <pc:spChg chg="mod">
          <ac:chgData name="marshall.layne@epa.gov" userId="S::urn:spo:guest#marshall.layne@epa.gov::" providerId="AD" clId="Web-{BAE7C496-47EA-58D9-8FE6-405DE335170F}" dt="2023-01-23T22:24:36.821" v="22" actId="20577"/>
          <ac:spMkLst>
            <pc:docMk/>
            <pc:sldMk cId="2159017038" sldId="286"/>
            <ac:spMk id="4" creationId="{9F40D775-0F8F-1624-ACFB-BBF5D7835417}"/>
          </ac:spMkLst>
        </pc:spChg>
      </pc:sldChg>
      <pc:sldChg chg="modSp">
        <pc:chgData name="marshall.layne@epa.gov" userId="S::urn:spo:guest#marshall.layne@epa.gov::" providerId="AD" clId="Web-{BAE7C496-47EA-58D9-8FE6-405DE335170F}" dt="2023-01-23T22:23:10.021" v="2" actId="20577"/>
        <pc:sldMkLst>
          <pc:docMk/>
          <pc:sldMk cId="736449106" sldId="355"/>
        </pc:sldMkLst>
        <pc:spChg chg="mod">
          <ac:chgData name="marshall.layne@epa.gov" userId="S::urn:spo:guest#marshall.layne@epa.gov::" providerId="AD" clId="Web-{BAE7C496-47EA-58D9-8FE6-405DE335170F}" dt="2023-01-23T22:23:10.021" v="2" actId="20577"/>
          <ac:spMkLst>
            <pc:docMk/>
            <pc:sldMk cId="736449106" sldId="355"/>
            <ac:spMk id="6" creationId="{2ABB2777-2F2A-4FCA-9DA8-05831E738367}"/>
          </ac:spMkLst>
        </pc:spChg>
      </pc:sldChg>
      <pc:sldChg chg="modSp">
        <pc:chgData name="marshall.layne@epa.gov" userId="S::urn:spo:guest#marshall.layne@epa.gov::" providerId="AD" clId="Web-{BAE7C496-47EA-58D9-8FE6-405DE335170F}" dt="2023-01-23T22:28:50.829" v="53" actId="20577"/>
        <pc:sldMkLst>
          <pc:docMk/>
          <pc:sldMk cId="3044020769" sldId="363"/>
        </pc:sldMkLst>
        <pc:spChg chg="mod">
          <ac:chgData name="marshall.layne@epa.gov" userId="S::urn:spo:guest#marshall.layne@epa.gov::" providerId="AD" clId="Web-{BAE7C496-47EA-58D9-8FE6-405DE335170F}" dt="2023-01-23T22:28:50.829" v="53" actId="20577"/>
          <ac:spMkLst>
            <pc:docMk/>
            <pc:sldMk cId="3044020769" sldId="363"/>
            <ac:spMk id="6" creationId="{8E61BE6C-C602-4004-9166-71B4B6388AD9}"/>
          </ac:spMkLst>
        </pc:spChg>
      </pc:sldChg>
      <pc:sldChg chg="modSp">
        <pc:chgData name="marshall.layne@epa.gov" userId="S::urn:spo:guest#marshall.layne@epa.gov::" providerId="AD" clId="Web-{BAE7C496-47EA-58D9-8FE6-405DE335170F}" dt="2023-01-23T22:23:19.100" v="5" actId="20577"/>
        <pc:sldMkLst>
          <pc:docMk/>
          <pc:sldMk cId="3808377368" sldId="385"/>
        </pc:sldMkLst>
        <pc:spChg chg="mod">
          <ac:chgData name="marshall.layne@epa.gov" userId="S::urn:spo:guest#marshall.layne@epa.gov::" providerId="AD" clId="Web-{BAE7C496-47EA-58D9-8FE6-405DE335170F}" dt="2023-01-23T22:23:19.100" v="5" actId="20577"/>
          <ac:spMkLst>
            <pc:docMk/>
            <pc:sldMk cId="3808377368" sldId="385"/>
            <ac:spMk id="4" creationId="{00000000-0000-0000-0000-000000000000}"/>
          </ac:spMkLst>
        </pc:spChg>
      </pc:sldChg>
      <pc:sldChg chg="modSp">
        <pc:chgData name="marshall.layne@epa.gov" userId="S::urn:spo:guest#marshall.layne@epa.gov::" providerId="AD" clId="Web-{BAE7C496-47EA-58D9-8FE6-405DE335170F}" dt="2023-01-23T22:24:00.289" v="12" actId="20577"/>
        <pc:sldMkLst>
          <pc:docMk/>
          <pc:sldMk cId="2107239300" sldId="585"/>
        </pc:sldMkLst>
        <pc:spChg chg="mod">
          <ac:chgData name="marshall.layne@epa.gov" userId="S::urn:spo:guest#marshall.layne@epa.gov::" providerId="AD" clId="Web-{BAE7C496-47EA-58D9-8FE6-405DE335170F}" dt="2023-01-23T22:23:57.648" v="10" actId="20577"/>
          <ac:spMkLst>
            <pc:docMk/>
            <pc:sldMk cId="2107239300" sldId="585"/>
            <ac:spMk id="3" creationId="{2ED3C0C5-6E9E-6A86-CD13-3895CDC36A55}"/>
          </ac:spMkLst>
        </pc:spChg>
        <pc:spChg chg="mod">
          <ac:chgData name="marshall.layne@epa.gov" userId="S::urn:spo:guest#marshall.layne@epa.gov::" providerId="AD" clId="Web-{BAE7C496-47EA-58D9-8FE6-405DE335170F}" dt="2023-01-23T22:23:58.148" v="11" actId="20577"/>
          <ac:spMkLst>
            <pc:docMk/>
            <pc:sldMk cId="2107239300" sldId="585"/>
            <ac:spMk id="7" creationId="{4D63B711-9CD5-8BF8-DF71-2A364BA5A2A0}"/>
          </ac:spMkLst>
        </pc:spChg>
        <pc:spChg chg="mod">
          <ac:chgData name="marshall.layne@epa.gov" userId="S::urn:spo:guest#marshall.layne@epa.gov::" providerId="AD" clId="Web-{BAE7C496-47EA-58D9-8FE6-405DE335170F}" dt="2023-01-23T22:24:00.289" v="12" actId="20577"/>
          <ac:spMkLst>
            <pc:docMk/>
            <pc:sldMk cId="2107239300" sldId="585"/>
            <ac:spMk id="9" creationId="{A9FED144-3106-2BBE-8464-FA2DF1BC66C6}"/>
          </ac:spMkLst>
        </pc:spChg>
      </pc:sldChg>
      <pc:sldChg chg="modSp">
        <pc:chgData name="marshall.layne@epa.gov" userId="S::urn:spo:guest#marshall.layne@epa.gov::" providerId="AD" clId="Web-{BAE7C496-47EA-58D9-8FE6-405DE335170F}" dt="2023-01-23T22:23:54.007" v="9" actId="20577"/>
        <pc:sldMkLst>
          <pc:docMk/>
          <pc:sldMk cId="3839178078" sldId="586"/>
        </pc:sldMkLst>
        <pc:spChg chg="mod">
          <ac:chgData name="marshall.layne@epa.gov" userId="S::urn:spo:guest#marshall.layne@epa.gov::" providerId="AD" clId="Web-{BAE7C496-47EA-58D9-8FE6-405DE335170F}" dt="2023-01-23T22:23:53.007" v="8" actId="20577"/>
          <ac:spMkLst>
            <pc:docMk/>
            <pc:sldMk cId="3839178078" sldId="586"/>
            <ac:spMk id="3" creationId="{62BC34B9-53BC-1C27-3819-EAFDA1C97455}"/>
          </ac:spMkLst>
        </pc:spChg>
        <pc:spChg chg="mod">
          <ac:chgData name="marshall.layne@epa.gov" userId="S::urn:spo:guest#marshall.layne@epa.gov::" providerId="AD" clId="Web-{BAE7C496-47EA-58D9-8FE6-405DE335170F}" dt="2023-01-23T22:23:54.007" v="9" actId="20577"/>
          <ac:spMkLst>
            <pc:docMk/>
            <pc:sldMk cId="3839178078" sldId="586"/>
            <ac:spMk id="4" creationId="{A75ECF1C-468C-F6CA-B468-F2C25687DFB6}"/>
          </ac:spMkLst>
        </pc:spChg>
      </pc:sldChg>
      <pc:sldChg chg="modSp">
        <pc:chgData name="marshall.layne@epa.gov" userId="S::urn:spo:guest#marshall.layne@epa.gov::" providerId="AD" clId="Web-{BAE7C496-47EA-58D9-8FE6-405DE335170F}" dt="2023-01-23T22:24:18.477" v="19" actId="20577"/>
        <pc:sldMkLst>
          <pc:docMk/>
          <pc:sldMk cId="1896885404" sldId="587"/>
        </pc:sldMkLst>
        <pc:spChg chg="mod">
          <ac:chgData name="marshall.layne@epa.gov" userId="S::urn:spo:guest#marshall.layne@epa.gov::" providerId="AD" clId="Web-{BAE7C496-47EA-58D9-8FE6-405DE335170F}" dt="2023-01-23T22:24:18.477" v="19" actId="20577"/>
          <ac:spMkLst>
            <pc:docMk/>
            <pc:sldMk cId="1896885404" sldId="587"/>
            <ac:spMk id="8" creationId="{289A6F44-BF7A-4A56-9ACA-5B244296C5C2}"/>
          </ac:spMkLst>
        </pc:spChg>
      </pc:sldChg>
      <pc:sldChg chg="modSp">
        <pc:chgData name="marshall.layne@epa.gov" userId="S::urn:spo:guest#marshall.layne@epa.gov::" providerId="AD" clId="Web-{BAE7C496-47EA-58D9-8FE6-405DE335170F}" dt="2023-01-23T22:24:13.617" v="17" actId="20577"/>
        <pc:sldMkLst>
          <pc:docMk/>
          <pc:sldMk cId="2536627210" sldId="591"/>
        </pc:sldMkLst>
        <pc:spChg chg="mod">
          <ac:chgData name="marshall.layne@epa.gov" userId="S::urn:spo:guest#marshall.layne@epa.gov::" providerId="AD" clId="Web-{BAE7C496-47EA-58D9-8FE6-405DE335170F}" dt="2023-01-23T22:24:13.617" v="17" actId="20577"/>
          <ac:spMkLst>
            <pc:docMk/>
            <pc:sldMk cId="2536627210" sldId="591"/>
            <ac:spMk id="5" creationId="{F99981D9-457B-4611-B660-1B2BAAD989FC}"/>
          </ac:spMkLst>
        </pc:spChg>
      </pc:sldChg>
      <pc:sldChg chg="modCm">
        <pc:chgData name="marshall.layne@epa.gov" userId="S::urn:spo:guest#marshall.layne@epa.gov::" providerId="AD" clId="Web-{BAE7C496-47EA-58D9-8FE6-405DE335170F}" dt="2023-01-23T22:28:30.390" v="50"/>
        <pc:sldMkLst>
          <pc:docMk/>
          <pc:sldMk cId="2260097126" sldId="601"/>
        </pc:sldMkLst>
      </pc:sldChg>
      <pc:sldChg chg="modSp">
        <pc:chgData name="marshall.layne@epa.gov" userId="S::urn:spo:guest#marshall.layne@epa.gov::" providerId="AD" clId="Web-{BAE7C496-47EA-58D9-8FE6-405DE335170F}" dt="2023-01-23T22:28:55.329" v="56" actId="20577"/>
        <pc:sldMkLst>
          <pc:docMk/>
          <pc:sldMk cId="2518795452" sldId="608"/>
        </pc:sldMkLst>
        <pc:spChg chg="mod">
          <ac:chgData name="marshall.layne@epa.gov" userId="S::urn:spo:guest#marshall.layne@epa.gov::" providerId="AD" clId="Web-{BAE7C496-47EA-58D9-8FE6-405DE335170F}" dt="2023-01-23T22:28:55.329" v="56" actId="20577"/>
          <ac:spMkLst>
            <pc:docMk/>
            <pc:sldMk cId="2518795452" sldId="608"/>
            <ac:spMk id="5" creationId="{93BA8E2E-19AF-45CA-B933-6E4CDA2A264F}"/>
          </ac:spMkLst>
        </pc:spChg>
      </pc:sldChg>
      <pc:sldChg chg="modSp">
        <pc:chgData name="marshall.layne@epa.gov" userId="S::urn:spo:guest#marshall.layne@epa.gov::" providerId="AD" clId="Web-{BAE7C496-47EA-58D9-8FE6-405DE335170F}" dt="2023-01-23T22:28:04.577" v="48" actId="1076"/>
        <pc:sldMkLst>
          <pc:docMk/>
          <pc:sldMk cId="1957638229" sldId="616"/>
        </pc:sldMkLst>
        <pc:spChg chg="mod">
          <ac:chgData name="marshall.layne@epa.gov" userId="S::urn:spo:guest#marshall.layne@epa.gov::" providerId="AD" clId="Web-{BAE7C496-47EA-58D9-8FE6-405DE335170F}" dt="2023-01-23T22:28:04.577" v="48" actId="1076"/>
          <ac:spMkLst>
            <pc:docMk/>
            <pc:sldMk cId="1957638229" sldId="616"/>
            <ac:spMk id="2" creationId="{D90F83AE-BC92-4539-B156-B99D77C2B8AC}"/>
          </ac:spMkLst>
        </pc:spChg>
      </pc:sldChg>
      <pc:sldChg chg="modSp">
        <pc:chgData name="marshall.layne@epa.gov" userId="S::urn:spo:guest#marshall.layne@epa.gov::" providerId="AD" clId="Web-{BAE7C496-47EA-58D9-8FE6-405DE335170F}" dt="2023-01-23T22:26:16.324" v="37" actId="20577"/>
        <pc:sldMkLst>
          <pc:docMk/>
          <pc:sldMk cId="2501991603" sldId="617"/>
        </pc:sldMkLst>
        <pc:spChg chg="mod">
          <ac:chgData name="marshall.layne@epa.gov" userId="S::urn:spo:guest#marshall.layne@epa.gov::" providerId="AD" clId="Web-{BAE7C496-47EA-58D9-8FE6-405DE335170F}" dt="2023-01-23T22:26:16.324" v="37" actId="20577"/>
          <ac:spMkLst>
            <pc:docMk/>
            <pc:sldMk cId="2501991603" sldId="617"/>
            <ac:spMk id="2" creationId="{E56C056E-ABD3-4767-A677-63B5F8A33999}"/>
          </ac:spMkLst>
        </pc:spChg>
      </pc:sldChg>
      <pc:sldChg chg="modSp">
        <pc:chgData name="marshall.layne@epa.gov" userId="S::urn:spo:guest#marshall.layne@epa.gov::" providerId="AD" clId="Web-{BAE7C496-47EA-58D9-8FE6-405DE335170F}" dt="2023-01-23T22:28:14.531" v="49"/>
        <pc:sldMkLst>
          <pc:docMk/>
          <pc:sldMk cId="745377544" sldId="618"/>
        </pc:sldMkLst>
        <pc:spChg chg="mod">
          <ac:chgData name="marshall.layne@epa.gov" userId="S::urn:spo:guest#marshall.layne@epa.gov::" providerId="AD" clId="Web-{BAE7C496-47EA-58D9-8FE6-405DE335170F}" dt="2023-01-23T22:28:14.531" v="49"/>
          <ac:spMkLst>
            <pc:docMk/>
            <pc:sldMk cId="745377544" sldId="618"/>
            <ac:spMk id="2" creationId="{1AB35499-E1EB-44F8-867E-8F41B828A2BB}"/>
          </ac:spMkLst>
        </pc:spChg>
      </pc:sldChg>
      <pc:sldChg chg="modSp modCm">
        <pc:chgData name="marshall.layne@epa.gov" userId="S::urn:spo:guest#marshall.layne@epa.gov::" providerId="AD" clId="Web-{BAE7C496-47EA-58D9-8FE6-405DE335170F}" dt="2023-01-23T22:24:49.321" v="25" actId="20577"/>
        <pc:sldMkLst>
          <pc:docMk/>
          <pc:sldMk cId="2497718225" sldId="1098"/>
        </pc:sldMkLst>
        <pc:spChg chg="mod">
          <ac:chgData name="marshall.layne@epa.gov" userId="S::urn:spo:guest#marshall.layne@epa.gov::" providerId="AD" clId="Web-{BAE7C496-47EA-58D9-8FE6-405DE335170F}" dt="2023-01-23T22:24:49.321" v="25" actId="20577"/>
          <ac:spMkLst>
            <pc:docMk/>
            <pc:sldMk cId="2497718225" sldId="1098"/>
            <ac:spMk id="4" creationId="{F61B746A-3B90-3CA5-9D9B-66D36B688134}"/>
          </ac:spMkLst>
        </pc:spChg>
      </pc:sldChg>
      <pc:sldChg chg="modSp">
        <pc:chgData name="marshall.layne@epa.gov" userId="S::urn:spo:guest#marshall.layne@epa.gov::" providerId="AD" clId="Web-{BAE7C496-47EA-58D9-8FE6-405DE335170F}" dt="2023-01-23T22:23:41.132" v="6" actId="20577"/>
        <pc:sldMkLst>
          <pc:docMk/>
          <pc:sldMk cId="3840178939" sldId="1100"/>
        </pc:sldMkLst>
        <pc:spChg chg="mod">
          <ac:chgData name="marshall.layne@epa.gov" userId="S::urn:spo:guest#marshall.layne@epa.gov::" providerId="AD" clId="Web-{BAE7C496-47EA-58D9-8FE6-405DE335170F}" dt="2023-01-23T22:23:41.132" v="6" actId="20577"/>
          <ac:spMkLst>
            <pc:docMk/>
            <pc:sldMk cId="3840178939" sldId="1100"/>
            <ac:spMk id="6" creationId="{B1357E9E-5055-5FBB-0977-EC6AB388A6BB}"/>
          </ac:spMkLst>
        </pc:spChg>
      </pc:sldChg>
      <pc:sldChg chg="modSp">
        <pc:chgData name="marshall.layne@epa.gov" userId="S::urn:spo:guest#marshall.layne@epa.gov::" providerId="AD" clId="Web-{BAE7C496-47EA-58D9-8FE6-405DE335170F}" dt="2023-01-23T22:25:01.744" v="28" actId="20577"/>
        <pc:sldMkLst>
          <pc:docMk/>
          <pc:sldMk cId="3184862921" sldId="1106"/>
        </pc:sldMkLst>
        <pc:spChg chg="mod">
          <ac:chgData name="marshall.layne@epa.gov" userId="S::urn:spo:guest#marshall.layne@epa.gov::" providerId="AD" clId="Web-{BAE7C496-47EA-58D9-8FE6-405DE335170F}" dt="2023-01-23T22:25:01.744" v="28" actId="20577"/>
          <ac:spMkLst>
            <pc:docMk/>
            <pc:sldMk cId="3184862921" sldId="1106"/>
            <ac:spMk id="8" creationId="{ED7D073C-336C-E517-1D7F-C58DDE3EB89D}"/>
          </ac:spMkLst>
        </pc:spChg>
      </pc:sldChg>
      <pc:sldChg chg="addSp delSp modSp">
        <pc:chgData name="marshall.layne@epa.gov" userId="S::urn:spo:guest#marshall.layne@epa.gov::" providerId="AD" clId="Web-{BAE7C496-47EA-58D9-8FE6-405DE335170F}" dt="2023-01-23T22:27:49.827" v="46"/>
        <pc:sldMkLst>
          <pc:docMk/>
          <pc:sldMk cId="3054118076" sldId="1107"/>
        </pc:sldMkLst>
        <pc:spChg chg="del">
          <ac:chgData name="marshall.layne@epa.gov" userId="S::urn:spo:guest#marshall.layne@epa.gov::" providerId="AD" clId="Web-{BAE7C496-47EA-58D9-8FE6-405DE335170F}" dt="2023-01-23T22:25:36.604" v="31"/>
          <ac:spMkLst>
            <pc:docMk/>
            <pc:sldMk cId="3054118076" sldId="1107"/>
            <ac:spMk id="6" creationId="{7AE50341-0A4A-84D1-B814-52C950F5E519}"/>
          </ac:spMkLst>
        </pc:spChg>
        <pc:spChg chg="add mod">
          <ac:chgData name="marshall.layne@epa.gov" userId="S::urn:spo:guest#marshall.layne@epa.gov::" providerId="AD" clId="Web-{BAE7C496-47EA-58D9-8FE6-405DE335170F}" dt="2023-01-23T22:27:49.827" v="46"/>
          <ac:spMkLst>
            <pc:docMk/>
            <pc:sldMk cId="3054118076" sldId="1107"/>
            <ac:spMk id="7" creationId="{287E7ECB-31F1-4009-7AC9-0DF8E950E963}"/>
          </ac:spMkLst>
        </pc:spChg>
      </pc:sldChg>
      <pc:sldChg chg="modSp">
        <pc:chgData name="marshall.layne@epa.gov" userId="S::urn:spo:guest#marshall.layne@epa.gov::" providerId="AD" clId="Web-{BAE7C496-47EA-58D9-8FE6-405DE335170F}" dt="2023-01-23T22:24:51.774" v="26" actId="20577"/>
        <pc:sldMkLst>
          <pc:docMk/>
          <pc:sldMk cId="2304436682" sldId="1115"/>
        </pc:sldMkLst>
        <pc:spChg chg="mod">
          <ac:chgData name="marshall.layne@epa.gov" userId="S::urn:spo:guest#marshall.layne@epa.gov::" providerId="AD" clId="Web-{BAE7C496-47EA-58D9-8FE6-405DE335170F}" dt="2023-01-23T22:24:51.774" v="26" actId="20577"/>
          <ac:spMkLst>
            <pc:docMk/>
            <pc:sldMk cId="2304436682" sldId="1115"/>
            <ac:spMk id="5" creationId="{6EEE9842-756A-B291-97F4-DD736FBF3691}"/>
          </ac:spMkLst>
        </pc:spChg>
      </pc:sldChg>
    </pc:docChg>
  </pc:docChgLst>
  <pc:docChgLst>
    <pc:chgData name="Mei Collins" userId="f58710cf-9b7c-4342-a50c-dd3de50b0186" providerId="ADAL" clId="{9172BD81-21E0-4C1B-A08C-A6D616AB650F}"/>
    <pc:docChg chg="custSel addSld delSld modSld delSection modSection">
      <pc:chgData name="Mei Collins" userId="f58710cf-9b7c-4342-a50c-dd3de50b0186" providerId="ADAL" clId="{9172BD81-21E0-4C1B-A08C-A6D616AB650F}" dt="2022-09-27T20:47:22.897" v="132" actId="20577"/>
      <pc:docMkLst>
        <pc:docMk/>
      </pc:docMkLst>
      <pc:sldChg chg="modSp mod">
        <pc:chgData name="Mei Collins" userId="f58710cf-9b7c-4342-a50c-dd3de50b0186" providerId="ADAL" clId="{9172BD81-21E0-4C1B-A08C-A6D616AB650F}" dt="2022-09-27T02:13:39.473" v="56" actId="14100"/>
        <pc:sldMkLst>
          <pc:docMk/>
          <pc:sldMk cId="2015222705" sldId="257"/>
        </pc:sldMkLst>
        <pc:spChg chg="mod">
          <ac:chgData name="Mei Collins" userId="f58710cf-9b7c-4342-a50c-dd3de50b0186" providerId="ADAL" clId="{9172BD81-21E0-4C1B-A08C-A6D616AB650F}" dt="2022-09-27T02:13:39.473" v="56" actId="14100"/>
          <ac:spMkLst>
            <pc:docMk/>
            <pc:sldMk cId="2015222705" sldId="257"/>
            <ac:spMk id="3" creationId="{44A529D0-168F-80A0-709A-A7023D631DFF}"/>
          </ac:spMkLst>
        </pc:spChg>
      </pc:sldChg>
      <pc:sldChg chg="modSp mod">
        <pc:chgData name="Mei Collins" userId="f58710cf-9b7c-4342-a50c-dd3de50b0186" providerId="ADAL" clId="{9172BD81-21E0-4C1B-A08C-A6D616AB650F}" dt="2022-09-27T20:45:21.733" v="99" actId="20577"/>
        <pc:sldMkLst>
          <pc:docMk/>
          <pc:sldMk cId="1581017443" sldId="283"/>
        </pc:sldMkLst>
        <pc:spChg chg="mod">
          <ac:chgData name="Mei Collins" userId="f58710cf-9b7c-4342-a50c-dd3de50b0186" providerId="ADAL" clId="{9172BD81-21E0-4C1B-A08C-A6D616AB650F}" dt="2022-09-27T20:45:21.733" v="99" actId="20577"/>
          <ac:spMkLst>
            <pc:docMk/>
            <pc:sldMk cId="1581017443" sldId="283"/>
            <ac:spMk id="3" creationId="{00000000-0000-0000-0000-000000000000}"/>
          </ac:spMkLst>
        </pc:spChg>
      </pc:sldChg>
      <pc:sldChg chg="modSp mod">
        <pc:chgData name="Mei Collins" userId="f58710cf-9b7c-4342-a50c-dd3de50b0186" providerId="ADAL" clId="{9172BD81-21E0-4C1B-A08C-A6D616AB650F}" dt="2022-09-27T20:45:31.733" v="101" actId="20577"/>
        <pc:sldMkLst>
          <pc:docMk/>
          <pc:sldMk cId="2885434564" sldId="284"/>
        </pc:sldMkLst>
        <pc:spChg chg="mod">
          <ac:chgData name="Mei Collins" userId="f58710cf-9b7c-4342-a50c-dd3de50b0186" providerId="ADAL" clId="{9172BD81-21E0-4C1B-A08C-A6D616AB650F}" dt="2022-09-27T20:45:31.733" v="101" actId="20577"/>
          <ac:spMkLst>
            <pc:docMk/>
            <pc:sldMk cId="2885434564" sldId="284"/>
            <ac:spMk id="3" creationId="{00000000-0000-0000-0000-000000000000}"/>
          </ac:spMkLst>
        </pc:spChg>
      </pc:sldChg>
      <pc:sldChg chg="delCm">
        <pc:chgData name="Mei Collins" userId="f58710cf-9b7c-4342-a50c-dd3de50b0186" providerId="ADAL" clId="{9172BD81-21E0-4C1B-A08C-A6D616AB650F}" dt="2022-09-27T02:10:20.802" v="10"/>
        <pc:sldMkLst>
          <pc:docMk/>
          <pc:sldMk cId="2159017038" sldId="286"/>
        </pc:sldMkLst>
      </pc:sldChg>
      <pc:sldChg chg="modSp mod">
        <pc:chgData name="Mei Collins" userId="f58710cf-9b7c-4342-a50c-dd3de50b0186" providerId="ADAL" clId="{9172BD81-21E0-4C1B-A08C-A6D616AB650F}" dt="2022-09-27T20:45:07.008" v="95" actId="20577"/>
        <pc:sldMkLst>
          <pc:docMk/>
          <pc:sldMk cId="274870273" sldId="589"/>
        </pc:sldMkLst>
        <pc:spChg chg="mod">
          <ac:chgData name="Mei Collins" userId="f58710cf-9b7c-4342-a50c-dd3de50b0186" providerId="ADAL" clId="{9172BD81-21E0-4C1B-A08C-A6D616AB650F}" dt="2022-09-27T20:45:07.008" v="95" actId="20577"/>
          <ac:spMkLst>
            <pc:docMk/>
            <pc:sldMk cId="274870273" sldId="589"/>
            <ac:spMk id="3" creationId="{BC9B2297-5D9E-4A85-9DC6-111F614F5738}"/>
          </ac:spMkLst>
        </pc:spChg>
      </pc:sldChg>
      <pc:sldChg chg="delCm">
        <pc:chgData name="Mei Collins" userId="f58710cf-9b7c-4342-a50c-dd3de50b0186" providerId="ADAL" clId="{9172BD81-21E0-4C1B-A08C-A6D616AB650F}" dt="2022-09-27T02:10:00.069" v="0"/>
        <pc:sldMkLst>
          <pc:docMk/>
          <pc:sldMk cId="2536627210" sldId="591"/>
        </pc:sldMkLst>
      </pc:sldChg>
      <pc:sldChg chg="modSp mod">
        <pc:chgData name="Mei Collins" userId="f58710cf-9b7c-4342-a50c-dd3de50b0186" providerId="ADAL" clId="{9172BD81-21E0-4C1B-A08C-A6D616AB650F}" dt="2022-09-27T02:10:11.990" v="9" actId="20577"/>
        <pc:sldMkLst>
          <pc:docMk/>
          <pc:sldMk cId="3718191201" sldId="610"/>
        </pc:sldMkLst>
        <pc:spChg chg="mod">
          <ac:chgData name="Mei Collins" userId="f58710cf-9b7c-4342-a50c-dd3de50b0186" providerId="ADAL" clId="{9172BD81-21E0-4C1B-A08C-A6D616AB650F}" dt="2022-09-27T02:10:11.990" v="9" actId="20577"/>
          <ac:spMkLst>
            <pc:docMk/>
            <pc:sldMk cId="3718191201" sldId="610"/>
            <ac:spMk id="2" creationId="{45324DA0-38D5-4E24-B208-E6F91D71092B}"/>
          </ac:spMkLst>
        </pc:spChg>
      </pc:sldChg>
      <pc:sldChg chg="modSp mod">
        <pc:chgData name="Mei Collins" userId="f58710cf-9b7c-4342-a50c-dd3de50b0186" providerId="ADAL" clId="{9172BD81-21E0-4C1B-A08C-A6D616AB650F}" dt="2022-09-27T20:47:22.897" v="132" actId="20577"/>
        <pc:sldMkLst>
          <pc:docMk/>
          <pc:sldMk cId="3350943857" sldId="613"/>
        </pc:sldMkLst>
        <pc:spChg chg="mod">
          <ac:chgData name="Mei Collins" userId="f58710cf-9b7c-4342-a50c-dd3de50b0186" providerId="ADAL" clId="{9172BD81-21E0-4C1B-A08C-A6D616AB650F}" dt="2022-09-27T20:47:22.897" v="132" actId="20577"/>
          <ac:spMkLst>
            <pc:docMk/>
            <pc:sldMk cId="3350943857" sldId="613"/>
            <ac:spMk id="2" creationId="{583AA522-7DE4-488D-9FE0-63FCB3525531}"/>
          </ac:spMkLst>
        </pc:spChg>
      </pc:sldChg>
      <pc:sldChg chg="modNotesTx">
        <pc:chgData name="Mei Collins" userId="f58710cf-9b7c-4342-a50c-dd3de50b0186" providerId="ADAL" clId="{9172BD81-21E0-4C1B-A08C-A6D616AB650F}" dt="2022-09-27T20:46:42.554" v="105" actId="20577"/>
        <pc:sldMkLst>
          <pc:docMk/>
          <pc:sldMk cId="2411607193" sldId="614"/>
        </pc:sldMkLst>
      </pc:sldChg>
      <pc:sldChg chg="delCm">
        <pc:chgData name="Mei Collins" userId="f58710cf-9b7c-4342-a50c-dd3de50b0186" providerId="ADAL" clId="{9172BD81-21E0-4C1B-A08C-A6D616AB650F}" dt="2022-09-27T20:43:29.506" v="93"/>
        <pc:sldMkLst>
          <pc:docMk/>
          <pc:sldMk cId="3840178939" sldId="1100"/>
        </pc:sldMkLst>
      </pc:sldChg>
      <pc:sldChg chg="del">
        <pc:chgData name="Mei Collins" userId="f58710cf-9b7c-4342-a50c-dd3de50b0186" providerId="ADAL" clId="{9172BD81-21E0-4C1B-A08C-A6D616AB650F}" dt="2022-09-27T02:11:43.270" v="12" actId="18676"/>
        <pc:sldMkLst>
          <pc:docMk/>
          <pc:sldMk cId="2163205240" sldId="1102"/>
        </pc:sldMkLst>
      </pc:sldChg>
      <pc:sldChg chg="del">
        <pc:chgData name="Mei Collins" userId="f58710cf-9b7c-4342-a50c-dd3de50b0186" providerId="ADAL" clId="{9172BD81-21E0-4C1B-A08C-A6D616AB650F}" dt="2022-09-27T02:11:43.270" v="12" actId="18676"/>
        <pc:sldMkLst>
          <pc:docMk/>
          <pc:sldMk cId="4164352046" sldId="1103"/>
        </pc:sldMkLst>
      </pc:sldChg>
      <pc:sldChg chg="del">
        <pc:chgData name="Mei Collins" userId="f58710cf-9b7c-4342-a50c-dd3de50b0186" providerId="ADAL" clId="{9172BD81-21E0-4C1B-A08C-A6D616AB650F}" dt="2022-09-27T02:11:43.270" v="12" actId="18676"/>
        <pc:sldMkLst>
          <pc:docMk/>
          <pc:sldMk cId="1556753287" sldId="1104"/>
        </pc:sldMkLst>
      </pc:sldChg>
      <pc:sldChg chg="del">
        <pc:chgData name="Mei Collins" userId="f58710cf-9b7c-4342-a50c-dd3de50b0186" providerId="ADAL" clId="{9172BD81-21E0-4C1B-A08C-A6D616AB650F}" dt="2022-09-27T02:11:43.270" v="12" actId="18676"/>
        <pc:sldMkLst>
          <pc:docMk/>
          <pc:sldMk cId="3058006908" sldId="1105"/>
        </pc:sldMkLst>
      </pc:sldChg>
      <pc:sldChg chg="delCm">
        <pc:chgData name="Mei Collins" userId="f58710cf-9b7c-4342-a50c-dd3de50b0186" providerId="ADAL" clId="{9172BD81-21E0-4C1B-A08C-A6D616AB650F}" dt="2022-09-27T02:12:58.768" v="36"/>
        <pc:sldMkLst>
          <pc:docMk/>
          <pc:sldMk cId="3054118076" sldId="1107"/>
        </pc:sldMkLst>
      </pc:sldChg>
      <pc:sldChg chg="del">
        <pc:chgData name="Mei Collins" userId="f58710cf-9b7c-4342-a50c-dd3de50b0186" providerId="ADAL" clId="{9172BD81-21E0-4C1B-A08C-A6D616AB650F}" dt="2022-09-27T02:13:45.394" v="57" actId="47"/>
        <pc:sldMkLst>
          <pc:docMk/>
          <pc:sldMk cId="2747536447" sldId="1108"/>
        </pc:sldMkLst>
      </pc:sldChg>
      <pc:sldChg chg="del">
        <pc:chgData name="Mei Collins" userId="f58710cf-9b7c-4342-a50c-dd3de50b0186" providerId="ADAL" clId="{9172BD81-21E0-4C1B-A08C-A6D616AB650F}" dt="2022-09-27T02:14:02.888" v="63" actId="47"/>
        <pc:sldMkLst>
          <pc:docMk/>
          <pc:sldMk cId="2645578989" sldId="1109"/>
        </pc:sldMkLst>
      </pc:sldChg>
      <pc:sldChg chg="del">
        <pc:chgData name="Mei Collins" userId="f58710cf-9b7c-4342-a50c-dd3de50b0186" providerId="ADAL" clId="{9172BD81-21E0-4C1B-A08C-A6D616AB650F}" dt="2022-09-27T02:14:28.239" v="69" actId="47"/>
        <pc:sldMkLst>
          <pc:docMk/>
          <pc:sldMk cId="735567313" sldId="1110"/>
        </pc:sldMkLst>
      </pc:sldChg>
      <pc:sldChg chg="add">
        <pc:chgData name="Mei Collins" userId="f58710cf-9b7c-4342-a50c-dd3de50b0186" providerId="ADAL" clId="{9172BD81-21E0-4C1B-A08C-A6D616AB650F}" dt="2022-09-27T02:16:21.477" v="92"/>
        <pc:sldMkLst>
          <pc:docMk/>
          <pc:sldMk cId="2631447854" sldId="1110"/>
        </pc:sldMkLst>
      </pc:sldChg>
      <pc:sldChg chg="del">
        <pc:chgData name="Mei Collins" userId="f58710cf-9b7c-4342-a50c-dd3de50b0186" providerId="ADAL" clId="{9172BD81-21E0-4C1B-A08C-A6D616AB650F}" dt="2022-09-27T02:11:43.270" v="12" actId="18676"/>
        <pc:sldMkLst>
          <pc:docMk/>
          <pc:sldMk cId="2803991992" sldId="1111"/>
        </pc:sldMkLst>
      </pc:sldChg>
      <pc:sldChg chg="modSp del mod delCm modCm">
        <pc:chgData name="Mei Collins" userId="f58710cf-9b7c-4342-a50c-dd3de50b0186" providerId="ADAL" clId="{9172BD81-21E0-4C1B-A08C-A6D616AB650F}" dt="2022-09-27T02:14:44.807" v="74" actId="47"/>
        <pc:sldMkLst>
          <pc:docMk/>
          <pc:sldMk cId="228880768" sldId="1112"/>
        </pc:sldMkLst>
        <pc:spChg chg="mod">
          <ac:chgData name="Mei Collins" userId="f58710cf-9b7c-4342-a50c-dd3de50b0186" providerId="ADAL" clId="{9172BD81-21E0-4C1B-A08C-A6D616AB650F}" dt="2022-09-27T02:12:21.156" v="33" actId="20577"/>
          <ac:spMkLst>
            <pc:docMk/>
            <pc:sldMk cId="228880768" sldId="1112"/>
            <ac:spMk id="3" creationId="{44A529D0-168F-80A0-709A-A7023D631DFF}"/>
          </ac:spMkLst>
        </pc:spChg>
      </pc:sldChg>
      <pc:sldChg chg="del">
        <pc:chgData name="Mei Collins" userId="f58710cf-9b7c-4342-a50c-dd3de50b0186" providerId="ADAL" clId="{9172BD81-21E0-4C1B-A08C-A6D616AB650F}" dt="2022-09-27T02:15:05.796" v="80" actId="47"/>
        <pc:sldMkLst>
          <pc:docMk/>
          <pc:sldMk cId="3085171357" sldId="1113"/>
        </pc:sldMkLst>
      </pc:sldChg>
      <pc:sldChg chg="del">
        <pc:chgData name="Mei Collins" userId="f58710cf-9b7c-4342-a50c-dd3de50b0186" providerId="ADAL" clId="{9172BD81-21E0-4C1B-A08C-A6D616AB650F}" dt="2022-09-27T02:15:30.682" v="86" actId="47"/>
        <pc:sldMkLst>
          <pc:docMk/>
          <pc:sldMk cId="2729848200" sldId="1114"/>
        </pc:sldMkLst>
      </pc:sldChg>
      <pc:sldChg chg="delCm">
        <pc:chgData name="Mei Collins" userId="f58710cf-9b7c-4342-a50c-dd3de50b0186" providerId="ADAL" clId="{9172BD81-21E0-4C1B-A08C-A6D616AB650F}" dt="2022-09-27T02:10:33.533" v="11"/>
        <pc:sldMkLst>
          <pc:docMk/>
          <pc:sldMk cId="2304436682" sldId="1115"/>
        </pc:sldMkLst>
      </pc:sldChg>
      <pc:sldChg chg="modSp mod">
        <pc:chgData name="Mei Collins" userId="f58710cf-9b7c-4342-a50c-dd3de50b0186" providerId="ADAL" clId="{9172BD81-21E0-4C1B-A08C-A6D616AB650F}" dt="2022-09-27T20:46:16.889" v="102" actId="403"/>
        <pc:sldMkLst>
          <pc:docMk/>
          <pc:sldMk cId="279448990" sldId="1116"/>
        </pc:sldMkLst>
        <pc:spChg chg="mod">
          <ac:chgData name="Mei Collins" userId="f58710cf-9b7c-4342-a50c-dd3de50b0186" providerId="ADAL" clId="{9172BD81-21E0-4C1B-A08C-A6D616AB650F}" dt="2022-09-27T20:46:16.889" v="102" actId="403"/>
          <ac:spMkLst>
            <pc:docMk/>
            <pc:sldMk cId="279448990" sldId="1116"/>
            <ac:spMk id="3" creationId="{B24C1043-DBDB-5987-B1D0-C64E454D2E13}"/>
          </ac:spMkLst>
        </pc:spChg>
      </pc:sldChg>
      <pc:sldChg chg="addSp delSp modSp add mod">
        <pc:chgData name="Mei Collins" userId="f58710cf-9b7c-4342-a50c-dd3de50b0186" providerId="ADAL" clId="{9172BD81-21E0-4C1B-A08C-A6D616AB650F}" dt="2022-09-27T02:13:56.837" v="62" actId="403"/>
        <pc:sldMkLst>
          <pc:docMk/>
          <pc:sldMk cId="42610765" sldId="1118"/>
        </pc:sldMkLst>
        <pc:spChg chg="del">
          <ac:chgData name="Mei Collins" userId="f58710cf-9b7c-4342-a50c-dd3de50b0186" providerId="ADAL" clId="{9172BD81-21E0-4C1B-A08C-A6D616AB650F}" dt="2022-09-27T02:13:51.484" v="59" actId="478"/>
          <ac:spMkLst>
            <pc:docMk/>
            <pc:sldMk cId="42610765" sldId="1118"/>
            <ac:spMk id="2" creationId="{A127E244-579D-7546-736D-6B0A64ED422B}"/>
          </ac:spMkLst>
        </pc:spChg>
        <pc:spChg chg="mod">
          <ac:chgData name="Mei Collins" userId="f58710cf-9b7c-4342-a50c-dd3de50b0186" providerId="ADAL" clId="{9172BD81-21E0-4C1B-A08C-A6D616AB650F}" dt="2022-09-27T02:13:56.837" v="62" actId="403"/>
          <ac:spMkLst>
            <pc:docMk/>
            <pc:sldMk cId="42610765" sldId="1118"/>
            <ac:spMk id="3" creationId="{44A529D0-168F-80A0-709A-A7023D631DFF}"/>
          </ac:spMkLst>
        </pc:spChg>
        <pc:spChg chg="add mod">
          <ac:chgData name="Mei Collins" userId="f58710cf-9b7c-4342-a50c-dd3de50b0186" providerId="ADAL" clId="{9172BD81-21E0-4C1B-A08C-A6D616AB650F}" dt="2022-09-27T02:13:51.484" v="59" actId="478"/>
          <ac:spMkLst>
            <pc:docMk/>
            <pc:sldMk cId="42610765" sldId="1118"/>
            <ac:spMk id="6" creationId="{78130102-1DAF-F892-4787-A97C68B1E346}"/>
          </ac:spMkLst>
        </pc:spChg>
      </pc:sldChg>
      <pc:sldChg chg="modSp add mod">
        <pc:chgData name="Mei Collins" userId="f58710cf-9b7c-4342-a50c-dd3de50b0186" providerId="ADAL" clId="{9172BD81-21E0-4C1B-A08C-A6D616AB650F}" dt="2022-09-27T02:14:10.826" v="67" actId="403"/>
        <pc:sldMkLst>
          <pc:docMk/>
          <pc:sldMk cId="748180740" sldId="1119"/>
        </pc:sldMkLst>
        <pc:spChg chg="mod">
          <ac:chgData name="Mei Collins" userId="f58710cf-9b7c-4342-a50c-dd3de50b0186" providerId="ADAL" clId="{9172BD81-21E0-4C1B-A08C-A6D616AB650F}" dt="2022-09-27T02:14:10.826" v="67" actId="403"/>
          <ac:spMkLst>
            <pc:docMk/>
            <pc:sldMk cId="748180740" sldId="1119"/>
            <ac:spMk id="3" creationId="{44A529D0-168F-80A0-709A-A7023D631DFF}"/>
          </ac:spMkLst>
        </pc:spChg>
      </pc:sldChg>
      <pc:sldChg chg="modSp add mod">
        <pc:chgData name="Mei Collins" userId="f58710cf-9b7c-4342-a50c-dd3de50b0186" providerId="ADAL" clId="{9172BD81-21E0-4C1B-A08C-A6D616AB650F}" dt="2022-09-27T02:14:36.535" v="72" actId="403"/>
        <pc:sldMkLst>
          <pc:docMk/>
          <pc:sldMk cId="1371779010" sldId="1120"/>
        </pc:sldMkLst>
        <pc:spChg chg="mod">
          <ac:chgData name="Mei Collins" userId="f58710cf-9b7c-4342-a50c-dd3de50b0186" providerId="ADAL" clId="{9172BD81-21E0-4C1B-A08C-A6D616AB650F}" dt="2022-09-27T02:14:36.535" v="72" actId="403"/>
          <ac:spMkLst>
            <pc:docMk/>
            <pc:sldMk cId="1371779010" sldId="1120"/>
            <ac:spMk id="3" creationId="{44A529D0-168F-80A0-709A-A7023D631DFF}"/>
          </ac:spMkLst>
        </pc:spChg>
      </pc:sldChg>
      <pc:sldChg chg="modSp add mod">
        <pc:chgData name="Mei Collins" userId="f58710cf-9b7c-4342-a50c-dd3de50b0186" providerId="ADAL" clId="{9172BD81-21E0-4C1B-A08C-A6D616AB650F}" dt="2022-09-27T02:14:57.814" v="78" actId="14100"/>
        <pc:sldMkLst>
          <pc:docMk/>
          <pc:sldMk cId="350730849" sldId="1121"/>
        </pc:sldMkLst>
        <pc:spChg chg="mod">
          <ac:chgData name="Mei Collins" userId="f58710cf-9b7c-4342-a50c-dd3de50b0186" providerId="ADAL" clId="{9172BD81-21E0-4C1B-A08C-A6D616AB650F}" dt="2022-09-27T02:14:57.814" v="78" actId="14100"/>
          <ac:spMkLst>
            <pc:docMk/>
            <pc:sldMk cId="350730849" sldId="1121"/>
            <ac:spMk id="3" creationId="{44A529D0-168F-80A0-709A-A7023D631DFF}"/>
          </ac:spMkLst>
        </pc:spChg>
      </pc:sldChg>
      <pc:sldChg chg="modSp add mod">
        <pc:chgData name="Mei Collins" userId="f58710cf-9b7c-4342-a50c-dd3de50b0186" providerId="ADAL" clId="{9172BD81-21E0-4C1B-A08C-A6D616AB650F}" dt="2022-09-27T02:15:12.740" v="83" actId="403"/>
        <pc:sldMkLst>
          <pc:docMk/>
          <pc:sldMk cId="1106796711" sldId="1122"/>
        </pc:sldMkLst>
        <pc:spChg chg="mod">
          <ac:chgData name="Mei Collins" userId="f58710cf-9b7c-4342-a50c-dd3de50b0186" providerId="ADAL" clId="{9172BD81-21E0-4C1B-A08C-A6D616AB650F}" dt="2022-09-27T02:15:12.740" v="83" actId="403"/>
          <ac:spMkLst>
            <pc:docMk/>
            <pc:sldMk cId="1106796711" sldId="1122"/>
            <ac:spMk id="3" creationId="{44A529D0-168F-80A0-709A-A7023D631DFF}"/>
          </ac:spMkLst>
        </pc:spChg>
      </pc:sldChg>
      <pc:sldChg chg="add del">
        <pc:chgData name="Mei Collins" userId="f58710cf-9b7c-4342-a50c-dd3de50b0186" providerId="ADAL" clId="{9172BD81-21E0-4C1B-A08C-A6D616AB650F}" dt="2022-09-27T02:15:35.212" v="87" actId="47"/>
        <pc:sldMkLst>
          <pc:docMk/>
          <pc:sldMk cId="3005237140" sldId="1123"/>
        </pc:sldMkLst>
      </pc:sldChg>
      <pc:sldChg chg="modSp add mod">
        <pc:chgData name="Mei Collins" userId="f58710cf-9b7c-4342-a50c-dd3de50b0186" providerId="ADAL" clId="{9172BD81-21E0-4C1B-A08C-A6D616AB650F}" dt="2022-09-27T02:15:55.738" v="91" actId="14100"/>
        <pc:sldMkLst>
          <pc:docMk/>
          <pc:sldMk cId="2899031801" sldId="1124"/>
        </pc:sldMkLst>
        <pc:spChg chg="mod">
          <ac:chgData name="Mei Collins" userId="f58710cf-9b7c-4342-a50c-dd3de50b0186" providerId="ADAL" clId="{9172BD81-21E0-4C1B-A08C-A6D616AB650F}" dt="2022-09-27T02:15:55.738" v="91" actId="14100"/>
          <ac:spMkLst>
            <pc:docMk/>
            <pc:sldMk cId="2899031801" sldId="1124"/>
            <ac:spMk id="3" creationId="{44A529D0-168F-80A0-709A-A7023D631DFF}"/>
          </ac:spMkLst>
        </pc:spChg>
      </pc:sldChg>
    </pc:docChg>
  </pc:docChgLst>
  <pc:docChgLst>
    <pc:chgData name="wheeler.carrie@epa.gov" userId="S::urn:spo:guest#wheeler.carrie@epa.gov::" providerId="AD" clId="Web-{60D15AF0-16A8-427C-A162-89CA09D395BE}"/>
    <pc:docChg chg="mod">
      <pc:chgData name="wheeler.carrie@epa.gov" userId="S::urn:spo:guest#wheeler.carrie@epa.gov::" providerId="AD" clId="Web-{60D15AF0-16A8-427C-A162-89CA09D395BE}" dt="2022-12-13T20:18:38.346" v="4"/>
      <pc:docMkLst>
        <pc:docMk/>
      </pc:docMkLst>
      <pc:sldChg chg="addCm modCm">
        <pc:chgData name="wheeler.carrie@epa.gov" userId="S::urn:spo:guest#wheeler.carrie@epa.gov::" providerId="AD" clId="Web-{60D15AF0-16A8-427C-A162-89CA09D395BE}" dt="2022-12-13T20:18:38.346" v="4"/>
        <pc:sldMkLst>
          <pc:docMk/>
          <pc:sldMk cId="3840178939" sldId="1100"/>
        </pc:sldMkLst>
      </pc:sldChg>
    </pc:docChg>
  </pc:docChgLst>
  <pc:docChgLst>
    <pc:chgData name="Landis, Elizabeth" userId="S::landis.elizabeth_epa.gov#ext#@indecon.com::f25b3125-03f0-4050-8071-b7a6fea9cfd6" providerId="AD" clId="Web-{61D20F32-1EAD-36FC-CDC7-55DA83B1D537}"/>
    <pc:docChg chg="mod modSld">
      <pc:chgData name="Landis, Elizabeth" userId="S::landis.elizabeth_epa.gov#ext#@indecon.com::f25b3125-03f0-4050-8071-b7a6fea9cfd6" providerId="AD" clId="Web-{61D20F32-1EAD-36FC-CDC7-55DA83B1D537}" dt="2022-12-08T23:52:56.867" v="14"/>
      <pc:docMkLst>
        <pc:docMk/>
      </pc:docMkLst>
      <pc:sldChg chg="addCm">
        <pc:chgData name="Landis, Elizabeth" userId="S::landis.elizabeth_epa.gov#ext#@indecon.com::f25b3125-03f0-4050-8071-b7a6fea9cfd6" providerId="AD" clId="Web-{61D20F32-1EAD-36FC-CDC7-55DA83B1D537}" dt="2022-12-08T23:34:44.162" v="2"/>
        <pc:sldMkLst>
          <pc:docMk/>
          <pc:sldMk cId="2879637844" sldId="277"/>
        </pc:sldMkLst>
      </pc:sldChg>
      <pc:sldChg chg="addCm">
        <pc:chgData name="Landis, Elizabeth" userId="S::landis.elizabeth_epa.gov#ext#@indecon.com::f25b3125-03f0-4050-8071-b7a6fea9cfd6" providerId="AD" clId="Web-{61D20F32-1EAD-36FC-CDC7-55DA83B1D537}" dt="2022-12-08T23:36:28.962" v="3"/>
        <pc:sldMkLst>
          <pc:docMk/>
          <pc:sldMk cId="1581017443" sldId="283"/>
        </pc:sldMkLst>
      </pc:sldChg>
      <pc:sldChg chg="addCm">
        <pc:chgData name="Landis, Elizabeth" userId="S::landis.elizabeth_epa.gov#ext#@indecon.com::f25b3125-03f0-4050-8071-b7a6fea9cfd6" providerId="AD" clId="Web-{61D20F32-1EAD-36FC-CDC7-55DA83B1D537}" dt="2022-12-08T23:52:56.867" v="14"/>
        <pc:sldMkLst>
          <pc:docMk/>
          <pc:sldMk cId="3044020769" sldId="363"/>
        </pc:sldMkLst>
      </pc:sldChg>
      <pc:sldChg chg="addCm">
        <pc:chgData name="Landis, Elizabeth" userId="S::landis.elizabeth_epa.gov#ext#@indecon.com::f25b3125-03f0-4050-8071-b7a6fea9cfd6" providerId="AD" clId="Web-{61D20F32-1EAD-36FC-CDC7-55DA83B1D537}" dt="2022-12-08T23:51:33.833" v="12"/>
        <pc:sldMkLst>
          <pc:docMk/>
          <pc:sldMk cId="3292504368" sldId="376"/>
        </pc:sldMkLst>
      </pc:sldChg>
      <pc:sldChg chg="addCm">
        <pc:chgData name="Landis, Elizabeth" userId="S::landis.elizabeth_epa.gov#ext#@indecon.com::f25b3125-03f0-4050-8071-b7a6fea9cfd6" providerId="AD" clId="Web-{61D20F32-1EAD-36FC-CDC7-55DA83B1D537}" dt="2022-12-08T23:51:58.834" v="13"/>
        <pc:sldMkLst>
          <pc:docMk/>
          <pc:sldMk cId="1926582448" sldId="380"/>
        </pc:sldMkLst>
      </pc:sldChg>
      <pc:sldChg chg="addCm">
        <pc:chgData name="Landis, Elizabeth" userId="S::landis.elizabeth_epa.gov#ext#@indecon.com::f25b3125-03f0-4050-8071-b7a6fea9cfd6" providerId="AD" clId="Web-{61D20F32-1EAD-36FC-CDC7-55DA83B1D537}" dt="2022-12-08T23:41:45.643" v="4"/>
        <pc:sldMkLst>
          <pc:docMk/>
          <pc:sldMk cId="608206378" sldId="593"/>
        </pc:sldMkLst>
      </pc:sldChg>
      <pc:sldChg chg="addCm">
        <pc:chgData name="Landis, Elizabeth" userId="S::landis.elizabeth_epa.gov#ext#@indecon.com::f25b3125-03f0-4050-8071-b7a6fea9cfd6" providerId="AD" clId="Web-{61D20F32-1EAD-36FC-CDC7-55DA83B1D537}" dt="2022-12-08T23:45:01.399" v="5"/>
        <pc:sldMkLst>
          <pc:docMk/>
          <pc:sldMk cId="2497718225" sldId="1098"/>
        </pc:sldMkLst>
      </pc:sldChg>
      <pc:sldChg chg="addCm">
        <pc:chgData name="Landis, Elizabeth" userId="S::landis.elizabeth_epa.gov#ext#@indecon.com::f25b3125-03f0-4050-8071-b7a6fea9cfd6" providerId="AD" clId="Web-{61D20F32-1EAD-36FC-CDC7-55DA83B1D537}" dt="2022-12-08T23:33:52.301" v="1"/>
        <pc:sldMkLst>
          <pc:docMk/>
          <pc:sldMk cId="3840178939" sldId="1100"/>
        </pc:sldMkLst>
      </pc:sldChg>
      <pc:sldChg chg="modSp">
        <pc:chgData name="Landis, Elizabeth" userId="S::landis.elizabeth_epa.gov#ext#@indecon.com::f25b3125-03f0-4050-8071-b7a6fea9cfd6" providerId="AD" clId="Web-{61D20F32-1EAD-36FC-CDC7-55DA83B1D537}" dt="2022-12-08T23:47:34.060" v="11"/>
        <pc:sldMkLst>
          <pc:docMk/>
          <pc:sldMk cId="3054118076" sldId="1107"/>
        </pc:sldMkLst>
        <pc:graphicFrameChg chg="mod modGraphic">
          <ac:chgData name="Landis, Elizabeth" userId="S::landis.elizabeth_epa.gov#ext#@indecon.com::f25b3125-03f0-4050-8071-b7a6fea9cfd6" providerId="AD" clId="Web-{61D20F32-1EAD-36FC-CDC7-55DA83B1D537}" dt="2022-12-08T23:47:34.060" v="11"/>
          <ac:graphicFrameMkLst>
            <pc:docMk/>
            <pc:sldMk cId="3054118076" sldId="1107"/>
            <ac:graphicFrameMk id="5" creationId="{96A52226-FF7B-9ECE-2675-7870AAB97102}"/>
          </ac:graphicFrameMkLst>
        </pc:graphicFrameChg>
      </pc:sldChg>
    </pc:docChg>
  </pc:docChgLst>
  <pc:docChgLst>
    <pc:chgData name="Mei Collins" userId="f58710cf-9b7c-4342-a50c-dd3de50b0186" providerId="ADAL" clId="{075524F6-0BB1-4F0A-8846-3473F8DBA57E}"/>
    <pc:docChg chg="undo custSel modSld modSection">
      <pc:chgData name="Mei Collins" userId="f58710cf-9b7c-4342-a50c-dd3de50b0186" providerId="ADAL" clId="{075524F6-0BB1-4F0A-8846-3473F8DBA57E}" dt="2023-02-08T21:35:41.997" v="7074" actId="13244"/>
      <pc:docMkLst>
        <pc:docMk/>
      </pc:docMkLst>
      <pc:sldChg chg="modSp mod">
        <pc:chgData name="Mei Collins" userId="f58710cf-9b7c-4342-a50c-dd3de50b0186" providerId="ADAL" clId="{075524F6-0BB1-4F0A-8846-3473F8DBA57E}" dt="2023-02-08T21:16:42.334" v="7025" actId="13244"/>
        <pc:sldMkLst>
          <pc:docMk/>
          <pc:sldMk cId="1088742732" sldId="269"/>
        </pc:sldMkLst>
        <pc:spChg chg="ord">
          <ac:chgData name="Mei Collins" userId="f58710cf-9b7c-4342-a50c-dd3de50b0186" providerId="ADAL" clId="{075524F6-0BB1-4F0A-8846-3473F8DBA57E}" dt="2023-02-08T21:16:42.334" v="7025" actId="13244"/>
          <ac:spMkLst>
            <pc:docMk/>
            <pc:sldMk cId="1088742732" sldId="269"/>
            <ac:spMk id="5" creationId="{20CE60B5-7903-357F-362E-1F5F3C1D314E}"/>
          </ac:spMkLst>
        </pc:spChg>
      </pc:sldChg>
      <pc:sldChg chg="modSp mod">
        <pc:chgData name="Mei Collins" userId="f58710cf-9b7c-4342-a50c-dd3de50b0186" providerId="ADAL" clId="{075524F6-0BB1-4F0A-8846-3473F8DBA57E}" dt="2023-02-08T21:16:53.966" v="7027" actId="13244"/>
        <pc:sldMkLst>
          <pc:docMk/>
          <pc:sldMk cId="3096356376" sldId="271"/>
        </pc:sldMkLst>
        <pc:spChg chg="ord">
          <ac:chgData name="Mei Collins" userId="f58710cf-9b7c-4342-a50c-dd3de50b0186" providerId="ADAL" clId="{075524F6-0BB1-4F0A-8846-3473F8DBA57E}" dt="2023-02-08T21:16:51.033" v="7026" actId="13244"/>
          <ac:spMkLst>
            <pc:docMk/>
            <pc:sldMk cId="3096356376" sldId="271"/>
            <ac:spMk id="4" creationId="{03C9737A-62EE-86EF-F64D-FA1E001991B7}"/>
          </ac:spMkLst>
        </pc:spChg>
        <pc:spChg chg="ord">
          <ac:chgData name="Mei Collins" userId="f58710cf-9b7c-4342-a50c-dd3de50b0186" providerId="ADAL" clId="{075524F6-0BB1-4F0A-8846-3473F8DBA57E}" dt="2023-02-08T21:16:53.966" v="7027" actId="13244"/>
          <ac:spMkLst>
            <pc:docMk/>
            <pc:sldMk cId="3096356376" sldId="271"/>
            <ac:spMk id="15" creationId="{3B230BAF-3F76-AD98-A218-6D84B7363A34}"/>
          </ac:spMkLst>
        </pc:spChg>
      </pc:sldChg>
      <pc:sldChg chg="modSp mod">
        <pc:chgData name="Mei Collins" userId="f58710cf-9b7c-4342-a50c-dd3de50b0186" providerId="ADAL" clId="{075524F6-0BB1-4F0A-8846-3473F8DBA57E}" dt="2023-02-08T20:06:20.284" v="3073" actId="962"/>
        <pc:sldMkLst>
          <pc:docMk/>
          <pc:sldMk cId="1456245916" sldId="274"/>
        </pc:sldMkLst>
        <pc:picChg chg="mod">
          <ac:chgData name="Mei Collins" userId="f58710cf-9b7c-4342-a50c-dd3de50b0186" providerId="ADAL" clId="{075524F6-0BB1-4F0A-8846-3473F8DBA57E}" dt="2023-02-08T20:06:10.844" v="3027" actId="962"/>
          <ac:picMkLst>
            <pc:docMk/>
            <pc:sldMk cId="1456245916" sldId="274"/>
            <ac:picMk id="3" creationId="{08144679-2B37-A37B-4FCB-A5088E6D824F}"/>
          </ac:picMkLst>
        </pc:picChg>
        <pc:picChg chg="mod">
          <ac:chgData name="Mei Collins" userId="f58710cf-9b7c-4342-a50c-dd3de50b0186" providerId="ADAL" clId="{075524F6-0BB1-4F0A-8846-3473F8DBA57E}" dt="2023-02-08T20:06:20.284" v="3073" actId="962"/>
          <ac:picMkLst>
            <pc:docMk/>
            <pc:sldMk cId="1456245916" sldId="274"/>
            <ac:picMk id="4" creationId="{3D7F9DC9-B275-DEF3-7174-727653A775D4}"/>
          </ac:picMkLst>
        </pc:picChg>
      </pc:sldChg>
      <pc:sldChg chg="modSp mod">
        <pc:chgData name="Mei Collins" userId="f58710cf-9b7c-4342-a50c-dd3de50b0186" providerId="ADAL" clId="{075524F6-0BB1-4F0A-8846-3473F8DBA57E}" dt="2023-02-08T21:17:14.966" v="7029" actId="13244"/>
        <pc:sldMkLst>
          <pc:docMk/>
          <pc:sldMk cId="2613296187" sldId="275"/>
        </pc:sldMkLst>
        <pc:spChg chg="ord">
          <ac:chgData name="Mei Collins" userId="f58710cf-9b7c-4342-a50c-dd3de50b0186" providerId="ADAL" clId="{075524F6-0BB1-4F0A-8846-3473F8DBA57E}" dt="2023-02-08T21:17:14.966" v="7029" actId="13244"/>
          <ac:spMkLst>
            <pc:docMk/>
            <pc:sldMk cId="2613296187" sldId="275"/>
            <ac:spMk id="6" creationId="{C59DE9C0-E489-96E2-0393-5BA42725AEC2}"/>
          </ac:spMkLst>
        </pc:spChg>
        <pc:picChg chg="mod">
          <ac:chgData name="Mei Collins" userId="f58710cf-9b7c-4342-a50c-dd3de50b0186" providerId="ADAL" clId="{075524F6-0BB1-4F0A-8846-3473F8DBA57E}" dt="2023-02-08T19:48:18.998" v="125" actId="962"/>
          <ac:picMkLst>
            <pc:docMk/>
            <pc:sldMk cId="2613296187" sldId="275"/>
            <ac:picMk id="4" creationId="{00000000-0000-0000-0000-000000000000}"/>
          </ac:picMkLst>
        </pc:picChg>
        <pc:picChg chg="mod">
          <ac:chgData name="Mei Collins" userId="f58710cf-9b7c-4342-a50c-dd3de50b0186" providerId="ADAL" clId="{075524F6-0BB1-4F0A-8846-3473F8DBA57E}" dt="2023-02-08T19:48:55.831" v="275" actId="962"/>
          <ac:picMkLst>
            <pc:docMk/>
            <pc:sldMk cId="2613296187" sldId="275"/>
            <ac:picMk id="5" creationId="{00000000-0000-0000-0000-000000000000}"/>
          </ac:picMkLst>
        </pc:picChg>
      </pc:sldChg>
      <pc:sldChg chg="modSp mod">
        <pc:chgData name="Mei Collins" userId="f58710cf-9b7c-4342-a50c-dd3de50b0186" providerId="ADAL" clId="{075524F6-0BB1-4F0A-8846-3473F8DBA57E}" dt="2023-02-08T19:49:33.315" v="533" actId="962"/>
        <pc:sldMkLst>
          <pc:docMk/>
          <pc:sldMk cId="1796253119" sldId="276"/>
        </pc:sldMkLst>
        <pc:picChg chg="mod">
          <ac:chgData name="Mei Collins" userId="f58710cf-9b7c-4342-a50c-dd3de50b0186" providerId="ADAL" clId="{075524F6-0BB1-4F0A-8846-3473F8DBA57E}" dt="2023-02-08T19:49:33.315" v="533" actId="962"/>
          <ac:picMkLst>
            <pc:docMk/>
            <pc:sldMk cId="1796253119" sldId="276"/>
            <ac:picMk id="6" creationId="{C8EEAD4B-8414-FF9F-7707-C2A51BB99418}"/>
          </ac:picMkLst>
        </pc:picChg>
      </pc:sldChg>
      <pc:sldChg chg="modSp">
        <pc:chgData name="Mei Collins" userId="f58710cf-9b7c-4342-a50c-dd3de50b0186" providerId="ADAL" clId="{075524F6-0BB1-4F0A-8846-3473F8DBA57E}" dt="2023-02-08T19:57:25.968" v="1685" actId="962"/>
        <pc:sldMkLst>
          <pc:docMk/>
          <pc:sldMk cId="1581017443" sldId="283"/>
        </pc:sldMkLst>
        <pc:picChg chg="mod">
          <ac:chgData name="Mei Collins" userId="f58710cf-9b7c-4342-a50c-dd3de50b0186" providerId="ADAL" clId="{075524F6-0BB1-4F0A-8846-3473F8DBA57E}" dt="2023-02-08T19:57:25.968" v="1685" actId="962"/>
          <ac:picMkLst>
            <pc:docMk/>
            <pc:sldMk cId="1581017443" sldId="283"/>
            <ac:picMk id="1026" creationId="{00000000-0000-0000-0000-000000000000}"/>
          </ac:picMkLst>
        </pc:picChg>
      </pc:sldChg>
      <pc:sldChg chg="modSp">
        <pc:chgData name="Mei Collins" userId="f58710cf-9b7c-4342-a50c-dd3de50b0186" providerId="ADAL" clId="{075524F6-0BB1-4F0A-8846-3473F8DBA57E}" dt="2023-02-08T19:57:43.871" v="1745" actId="962"/>
        <pc:sldMkLst>
          <pc:docMk/>
          <pc:sldMk cId="933858789" sldId="285"/>
        </pc:sldMkLst>
        <pc:picChg chg="mod">
          <ac:chgData name="Mei Collins" userId="f58710cf-9b7c-4342-a50c-dd3de50b0186" providerId="ADAL" clId="{075524F6-0BB1-4F0A-8846-3473F8DBA57E}" dt="2023-02-08T19:57:43.871" v="1745" actId="962"/>
          <ac:picMkLst>
            <pc:docMk/>
            <pc:sldMk cId="933858789" sldId="285"/>
            <ac:picMk id="2050" creationId="{00000000-0000-0000-0000-000000000000}"/>
          </ac:picMkLst>
        </pc:picChg>
      </pc:sldChg>
      <pc:sldChg chg="modSp mod">
        <pc:chgData name="Mei Collins" userId="f58710cf-9b7c-4342-a50c-dd3de50b0186" providerId="ADAL" clId="{075524F6-0BB1-4F0A-8846-3473F8DBA57E}" dt="2023-02-08T21:05:57.220" v="6780" actId="27636"/>
        <pc:sldMkLst>
          <pc:docMk/>
          <pc:sldMk cId="3551526935" sldId="360"/>
        </pc:sldMkLst>
        <pc:spChg chg="mod">
          <ac:chgData name="Mei Collins" userId="f58710cf-9b7c-4342-a50c-dd3de50b0186" providerId="ADAL" clId="{075524F6-0BB1-4F0A-8846-3473F8DBA57E}" dt="2023-02-08T21:05:57.220" v="6780" actId="27636"/>
          <ac:spMkLst>
            <pc:docMk/>
            <pc:sldMk cId="3551526935" sldId="360"/>
            <ac:spMk id="3" creationId="{36720F40-B9D0-4B68-8A1F-0A7D4B6E6B16}"/>
          </ac:spMkLst>
        </pc:spChg>
      </pc:sldChg>
      <pc:sldChg chg="modSp mod">
        <pc:chgData name="Mei Collins" userId="f58710cf-9b7c-4342-a50c-dd3de50b0186" providerId="ADAL" clId="{075524F6-0BB1-4F0A-8846-3473F8DBA57E}" dt="2023-02-08T20:58:05.025" v="6509" actId="962"/>
        <pc:sldMkLst>
          <pc:docMk/>
          <pc:sldMk cId="3044020769" sldId="363"/>
        </pc:sldMkLst>
        <pc:picChg chg="mod">
          <ac:chgData name="Mei Collins" userId="f58710cf-9b7c-4342-a50c-dd3de50b0186" providerId="ADAL" clId="{075524F6-0BB1-4F0A-8846-3473F8DBA57E}" dt="2023-02-08T20:57:37.642" v="6421" actId="962"/>
          <ac:picMkLst>
            <pc:docMk/>
            <pc:sldMk cId="3044020769" sldId="363"/>
            <ac:picMk id="5" creationId="{0DD1D902-7E8B-476F-A491-D38A039B8BDF}"/>
          </ac:picMkLst>
        </pc:picChg>
        <pc:picChg chg="mod">
          <ac:chgData name="Mei Collins" userId="f58710cf-9b7c-4342-a50c-dd3de50b0186" providerId="ADAL" clId="{075524F6-0BB1-4F0A-8846-3473F8DBA57E}" dt="2023-02-08T20:57:56.018" v="6465" actId="962"/>
          <ac:picMkLst>
            <pc:docMk/>
            <pc:sldMk cId="3044020769" sldId="363"/>
            <ac:picMk id="7" creationId="{390170C4-AAAC-49D0-AA97-C3AA9A2878EF}"/>
          </ac:picMkLst>
        </pc:picChg>
        <pc:picChg chg="mod">
          <ac:chgData name="Mei Collins" userId="f58710cf-9b7c-4342-a50c-dd3de50b0186" providerId="ADAL" clId="{075524F6-0BB1-4F0A-8846-3473F8DBA57E}" dt="2023-02-08T20:58:05.025" v="6509" actId="962"/>
          <ac:picMkLst>
            <pc:docMk/>
            <pc:sldMk cId="3044020769" sldId="363"/>
            <ac:picMk id="1026" creationId="{8354E1A5-CA1E-4B30-9ACE-FBBA159A8F7E}"/>
          </ac:picMkLst>
        </pc:picChg>
      </pc:sldChg>
      <pc:sldChg chg="modSp mod">
        <pc:chgData name="Mei Collins" userId="f58710cf-9b7c-4342-a50c-dd3de50b0186" providerId="ADAL" clId="{075524F6-0BB1-4F0A-8846-3473F8DBA57E}" dt="2023-02-08T21:15:33.170" v="7011" actId="27636"/>
        <pc:sldMkLst>
          <pc:docMk/>
          <pc:sldMk cId="1797869789" sldId="371"/>
        </pc:sldMkLst>
        <pc:spChg chg="mod">
          <ac:chgData name="Mei Collins" userId="f58710cf-9b7c-4342-a50c-dd3de50b0186" providerId="ADAL" clId="{075524F6-0BB1-4F0A-8846-3473F8DBA57E}" dt="2023-02-08T21:15:33.170" v="7011" actId="27636"/>
          <ac:spMkLst>
            <pc:docMk/>
            <pc:sldMk cId="1797869789" sldId="371"/>
            <ac:spMk id="3" creationId="{4841D655-B08B-4DF8-A17B-C4E9B5EB8496}"/>
          </ac:spMkLst>
        </pc:spChg>
      </pc:sldChg>
      <pc:sldChg chg="modSp mod">
        <pc:chgData name="Mei Collins" userId="f58710cf-9b7c-4342-a50c-dd3de50b0186" providerId="ADAL" clId="{075524F6-0BB1-4F0A-8846-3473F8DBA57E}" dt="2023-02-08T19:52:49.244" v="1399" actId="962"/>
        <pc:sldMkLst>
          <pc:docMk/>
          <pc:sldMk cId="2225120044" sldId="373"/>
        </pc:sldMkLst>
        <pc:picChg chg="mod">
          <ac:chgData name="Mei Collins" userId="f58710cf-9b7c-4342-a50c-dd3de50b0186" providerId="ADAL" clId="{075524F6-0BB1-4F0A-8846-3473F8DBA57E}" dt="2023-02-08T19:50:25.974" v="865" actId="962"/>
          <ac:picMkLst>
            <pc:docMk/>
            <pc:sldMk cId="2225120044" sldId="373"/>
            <ac:picMk id="8" creationId="{D83FD887-0FE1-4286-9ABE-425A118D31F7}"/>
          </ac:picMkLst>
        </pc:picChg>
        <pc:picChg chg="mod">
          <ac:chgData name="Mei Collins" userId="f58710cf-9b7c-4342-a50c-dd3de50b0186" providerId="ADAL" clId="{075524F6-0BB1-4F0A-8846-3473F8DBA57E}" dt="2023-02-08T19:52:49.244" v="1399" actId="962"/>
          <ac:picMkLst>
            <pc:docMk/>
            <pc:sldMk cId="2225120044" sldId="373"/>
            <ac:picMk id="10" creationId="{13AE94E6-1F2C-4D2E-B3F3-1A0913CF17AD}"/>
          </ac:picMkLst>
        </pc:picChg>
      </pc:sldChg>
      <pc:sldChg chg="modSp mod">
        <pc:chgData name="Mei Collins" userId="f58710cf-9b7c-4342-a50c-dd3de50b0186" providerId="ADAL" clId="{075524F6-0BB1-4F0A-8846-3473F8DBA57E}" dt="2023-02-08T21:14:56.560" v="6917" actId="27636"/>
        <pc:sldMkLst>
          <pc:docMk/>
          <pc:sldMk cId="2139293578" sldId="381"/>
        </pc:sldMkLst>
        <pc:spChg chg="mod">
          <ac:chgData name="Mei Collins" userId="f58710cf-9b7c-4342-a50c-dd3de50b0186" providerId="ADAL" clId="{075524F6-0BB1-4F0A-8846-3473F8DBA57E}" dt="2023-02-08T21:14:56.560" v="6917" actId="27636"/>
          <ac:spMkLst>
            <pc:docMk/>
            <pc:sldMk cId="2139293578" sldId="381"/>
            <ac:spMk id="3" creationId="{D04E772C-2FE8-4736-BC93-919DC7FC7B78}"/>
          </ac:spMkLst>
        </pc:spChg>
      </pc:sldChg>
      <pc:sldChg chg="modSp mod">
        <pc:chgData name="Mei Collins" userId="f58710cf-9b7c-4342-a50c-dd3de50b0186" providerId="ADAL" clId="{075524F6-0BB1-4F0A-8846-3473F8DBA57E}" dt="2023-02-08T21:18:02.055" v="7039" actId="13244"/>
        <pc:sldMkLst>
          <pc:docMk/>
          <pc:sldMk cId="3808377368" sldId="385"/>
        </pc:sldMkLst>
        <pc:spChg chg="ord">
          <ac:chgData name="Mei Collins" userId="f58710cf-9b7c-4342-a50c-dd3de50b0186" providerId="ADAL" clId="{075524F6-0BB1-4F0A-8846-3473F8DBA57E}" dt="2023-02-08T21:17:24.724" v="7030" actId="13244"/>
          <ac:spMkLst>
            <pc:docMk/>
            <pc:sldMk cId="3808377368" sldId="385"/>
            <ac:spMk id="4" creationId="{00000000-0000-0000-0000-000000000000}"/>
          </ac:spMkLst>
        </pc:spChg>
        <pc:spChg chg="ord">
          <ac:chgData name="Mei Collins" userId="f58710cf-9b7c-4342-a50c-dd3de50b0186" providerId="ADAL" clId="{075524F6-0BB1-4F0A-8846-3473F8DBA57E}" dt="2023-02-08T21:17:33.065" v="7032" actId="13244"/>
          <ac:spMkLst>
            <pc:docMk/>
            <pc:sldMk cId="3808377368" sldId="385"/>
            <ac:spMk id="5" creationId="{00000000-0000-0000-0000-000000000000}"/>
          </ac:spMkLst>
        </pc:spChg>
        <pc:spChg chg="ord">
          <ac:chgData name="Mei Collins" userId="f58710cf-9b7c-4342-a50c-dd3de50b0186" providerId="ADAL" clId="{075524F6-0BB1-4F0A-8846-3473F8DBA57E}" dt="2023-02-08T21:17:54.077" v="7037" actId="13244"/>
          <ac:spMkLst>
            <pc:docMk/>
            <pc:sldMk cId="3808377368" sldId="385"/>
            <ac:spMk id="12" creationId="{00000000-0000-0000-0000-000000000000}"/>
          </ac:spMkLst>
        </pc:spChg>
        <pc:spChg chg="ord">
          <ac:chgData name="Mei Collins" userId="f58710cf-9b7c-4342-a50c-dd3de50b0186" providerId="ADAL" clId="{075524F6-0BB1-4F0A-8846-3473F8DBA57E}" dt="2023-02-08T21:17:37.309" v="7033" actId="13244"/>
          <ac:spMkLst>
            <pc:docMk/>
            <pc:sldMk cId="3808377368" sldId="385"/>
            <ac:spMk id="13" creationId="{00000000-0000-0000-0000-000000000000}"/>
          </ac:spMkLst>
        </pc:spChg>
        <pc:spChg chg="ord">
          <ac:chgData name="Mei Collins" userId="f58710cf-9b7c-4342-a50c-dd3de50b0186" providerId="ADAL" clId="{075524F6-0BB1-4F0A-8846-3473F8DBA57E}" dt="2023-02-08T21:17:57.373" v="7038" actId="13244"/>
          <ac:spMkLst>
            <pc:docMk/>
            <pc:sldMk cId="3808377368" sldId="385"/>
            <ac:spMk id="14" creationId="{00000000-0000-0000-0000-000000000000}"/>
          </ac:spMkLst>
        </pc:spChg>
        <pc:spChg chg="ord">
          <ac:chgData name="Mei Collins" userId="f58710cf-9b7c-4342-a50c-dd3de50b0186" providerId="ADAL" clId="{075524F6-0BB1-4F0A-8846-3473F8DBA57E}" dt="2023-02-08T21:17:47.076" v="7035" actId="13244"/>
          <ac:spMkLst>
            <pc:docMk/>
            <pc:sldMk cId="3808377368" sldId="385"/>
            <ac:spMk id="15" creationId="{00000000-0000-0000-0000-000000000000}"/>
          </ac:spMkLst>
        </pc:spChg>
        <pc:spChg chg="ord">
          <ac:chgData name="Mei Collins" userId="f58710cf-9b7c-4342-a50c-dd3de50b0186" providerId="ADAL" clId="{075524F6-0BB1-4F0A-8846-3473F8DBA57E}" dt="2023-02-08T21:18:02.055" v="7039" actId="13244"/>
          <ac:spMkLst>
            <pc:docMk/>
            <pc:sldMk cId="3808377368" sldId="385"/>
            <ac:spMk id="16" creationId="{00000000-0000-0000-0000-000000000000}"/>
          </ac:spMkLst>
        </pc:spChg>
        <pc:spChg chg="ord">
          <ac:chgData name="Mei Collins" userId="f58710cf-9b7c-4342-a50c-dd3de50b0186" providerId="ADAL" clId="{075524F6-0BB1-4F0A-8846-3473F8DBA57E}" dt="2023-02-08T21:17:26.196" v="7031" actId="13244"/>
          <ac:spMkLst>
            <pc:docMk/>
            <pc:sldMk cId="3808377368" sldId="385"/>
            <ac:spMk id="17" creationId="{00184C9E-7570-0A39-5D1F-05565EC5395A}"/>
          </ac:spMkLst>
        </pc:spChg>
        <pc:picChg chg="mod">
          <ac:chgData name="Mei Collins" userId="f58710cf-9b7c-4342-a50c-dd3de50b0186" providerId="ADAL" clId="{075524F6-0BB1-4F0A-8846-3473F8DBA57E}" dt="2023-02-08T19:51:39.966" v="997" actId="962"/>
          <ac:picMkLst>
            <pc:docMk/>
            <pc:sldMk cId="3808377368" sldId="385"/>
            <ac:picMk id="1026" creationId="{00000000-0000-0000-0000-000000000000}"/>
          </ac:picMkLst>
        </pc:picChg>
        <pc:picChg chg="mod">
          <ac:chgData name="Mei Collins" userId="f58710cf-9b7c-4342-a50c-dd3de50b0186" providerId="ADAL" clId="{075524F6-0BB1-4F0A-8846-3473F8DBA57E}" dt="2023-02-08T19:52:03.925" v="1137" actId="962"/>
          <ac:picMkLst>
            <pc:docMk/>
            <pc:sldMk cId="3808377368" sldId="385"/>
            <ac:picMk id="1028" creationId="{00000000-0000-0000-0000-000000000000}"/>
          </ac:picMkLst>
        </pc:picChg>
        <pc:picChg chg="mod">
          <ac:chgData name="Mei Collins" userId="f58710cf-9b7c-4342-a50c-dd3de50b0186" providerId="ADAL" clId="{075524F6-0BB1-4F0A-8846-3473F8DBA57E}" dt="2023-02-08T21:17:42.626" v="7034" actId="13244"/>
          <ac:picMkLst>
            <pc:docMk/>
            <pc:sldMk cId="3808377368" sldId="385"/>
            <ac:picMk id="1030" creationId="{00000000-0000-0000-0000-000000000000}"/>
          </ac:picMkLst>
        </pc:picChg>
        <pc:picChg chg="mod">
          <ac:chgData name="Mei Collins" userId="f58710cf-9b7c-4342-a50c-dd3de50b0186" providerId="ADAL" clId="{075524F6-0BB1-4F0A-8846-3473F8DBA57E}" dt="2023-02-08T19:52:14.149" v="1191" actId="962"/>
          <ac:picMkLst>
            <pc:docMk/>
            <pc:sldMk cId="3808377368" sldId="385"/>
            <ac:picMk id="1032" creationId="{00000000-0000-0000-0000-000000000000}"/>
          </ac:picMkLst>
        </pc:picChg>
        <pc:picChg chg="mod">
          <ac:chgData name="Mei Collins" userId="f58710cf-9b7c-4342-a50c-dd3de50b0186" providerId="ADAL" clId="{075524F6-0BB1-4F0A-8846-3473F8DBA57E}" dt="2023-02-08T21:17:50.424" v="7036" actId="13244"/>
          <ac:picMkLst>
            <pc:docMk/>
            <pc:sldMk cId="3808377368" sldId="385"/>
            <ac:picMk id="1034" creationId="{00000000-0000-0000-0000-000000000000}"/>
          </ac:picMkLst>
        </pc:picChg>
        <pc:picChg chg="mod">
          <ac:chgData name="Mei Collins" userId="f58710cf-9b7c-4342-a50c-dd3de50b0186" providerId="ADAL" clId="{075524F6-0BB1-4F0A-8846-3473F8DBA57E}" dt="2023-02-08T19:52:18.699" v="1215" actId="962"/>
          <ac:picMkLst>
            <pc:docMk/>
            <pc:sldMk cId="3808377368" sldId="385"/>
            <ac:picMk id="1036" creationId="{00000000-0000-0000-0000-000000000000}"/>
          </ac:picMkLst>
        </pc:picChg>
      </pc:sldChg>
      <pc:sldChg chg="modSp mod">
        <pc:chgData name="Mei Collins" userId="f58710cf-9b7c-4342-a50c-dd3de50b0186" providerId="ADAL" clId="{075524F6-0BB1-4F0A-8846-3473F8DBA57E}" dt="2023-02-08T21:23:42.710" v="7061" actId="1036"/>
        <pc:sldMkLst>
          <pc:docMk/>
          <pc:sldMk cId="2107239300" sldId="585"/>
        </pc:sldMkLst>
        <pc:spChg chg="mod">
          <ac:chgData name="Mei Collins" userId="f58710cf-9b7c-4342-a50c-dd3de50b0186" providerId="ADAL" clId="{075524F6-0BB1-4F0A-8846-3473F8DBA57E}" dt="2023-02-08T21:23:21.403" v="7059" actId="1036"/>
          <ac:spMkLst>
            <pc:docMk/>
            <pc:sldMk cId="2107239300" sldId="585"/>
            <ac:spMk id="2" creationId="{3B33891B-3555-40E9-A8EF-A5298B90DAF7}"/>
          </ac:spMkLst>
        </pc:spChg>
        <pc:spChg chg="ord">
          <ac:chgData name="Mei Collins" userId="f58710cf-9b7c-4342-a50c-dd3de50b0186" providerId="ADAL" clId="{075524F6-0BB1-4F0A-8846-3473F8DBA57E}" dt="2023-02-08T21:23:02.434" v="7054" actId="13244"/>
          <ac:spMkLst>
            <pc:docMk/>
            <pc:sldMk cId="2107239300" sldId="585"/>
            <ac:spMk id="3" creationId="{2ED3C0C5-6E9E-6A86-CD13-3895CDC36A55}"/>
          </ac:spMkLst>
        </pc:spChg>
        <pc:spChg chg="ord">
          <ac:chgData name="Mei Collins" userId="f58710cf-9b7c-4342-a50c-dd3de50b0186" providerId="ADAL" clId="{075524F6-0BB1-4F0A-8846-3473F8DBA57E}" dt="2023-02-08T21:23:14.995" v="7058" actId="13244"/>
          <ac:spMkLst>
            <pc:docMk/>
            <pc:sldMk cId="2107239300" sldId="585"/>
            <ac:spMk id="5" creationId="{C255FF57-58A9-437D-800C-25A68C2B6AEE}"/>
          </ac:spMkLst>
        </pc:spChg>
        <pc:spChg chg="ord">
          <ac:chgData name="Mei Collins" userId="f58710cf-9b7c-4342-a50c-dd3de50b0186" providerId="ADAL" clId="{075524F6-0BB1-4F0A-8846-3473F8DBA57E}" dt="2023-02-08T21:23:12.312" v="7057" actId="13244"/>
          <ac:spMkLst>
            <pc:docMk/>
            <pc:sldMk cId="2107239300" sldId="585"/>
            <ac:spMk id="7" creationId="{4D63B711-9CD5-8BF8-DF71-2A364BA5A2A0}"/>
          </ac:spMkLst>
        </pc:spChg>
        <pc:spChg chg="ord">
          <ac:chgData name="Mei Collins" userId="f58710cf-9b7c-4342-a50c-dd3de50b0186" providerId="ADAL" clId="{075524F6-0BB1-4F0A-8846-3473F8DBA57E}" dt="2023-02-08T21:22:56.132" v="7052" actId="13244"/>
          <ac:spMkLst>
            <pc:docMk/>
            <pc:sldMk cId="2107239300" sldId="585"/>
            <ac:spMk id="8" creationId="{E97085E2-84ED-4853-99FE-BE9CFBA75B8C}"/>
          </ac:spMkLst>
        </pc:spChg>
        <pc:spChg chg="ord">
          <ac:chgData name="Mei Collins" userId="f58710cf-9b7c-4342-a50c-dd3de50b0186" providerId="ADAL" clId="{075524F6-0BB1-4F0A-8846-3473F8DBA57E}" dt="2023-02-08T21:23:08.630" v="7055" actId="13244"/>
          <ac:spMkLst>
            <pc:docMk/>
            <pc:sldMk cId="2107239300" sldId="585"/>
            <ac:spMk id="10" creationId="{F4FE85DC-6A0E-4381-B323-534A634F2BE2}"/>
          </ac:spMkLst>
        </pc:spChg>
        <pc:picChg chg="mod modCrop">
          <ac:chgData name="Mei Collins" userId="f58710cf-9b7c-4342-a50c-dd3de50b0186" providerId="ADAL" clId="{075524F6-0BB1-4F0A-8846-3473F8DBA57E}" dt="2023-02-08T21:23:42.710" v="7061" actId="1036"/>
          <ac:picMkLst>
            <pc:docMk/>
            <pc:sldMk cId="2107239300" sldId="585"/>
            <ac:picMk id="4" creationId="{8A79ED05-2E1C-452F-94BC-006375BC7206}"/>
          </ac:picMkLst>
        </pc:picChg>
        <pc:picChg chg="mod ord">
          <ac:chgData name="Mei Collins" userId="f58710cf-9b7c-4342-a50c-dd3de50b0186" providerId="ADAL" clId="{075524F6-0BB1-4F0A-8846-3473F8DBA57E}" dt="2023-02-08T21:22:58.422" v="7053" actId="13244"/>
          <ac:picMkLst>
            <pc:docMk/>
            <pc:sldMk cId="2107239300" sldId="585"/>
            <ac:picMk id="6" creationId="{7488A7D9-3F53-46EB-969E-696AE62B9211}"/>
          </ac:picMkLst>
        </pc:picChg>
        <pc:picChg chg="mod">
          <ac:chgData name="Mei Collins" userId="f58710cf-9b7c-4342-a50c-dd3de50b0186" providerId="ADAL" clId="{075524F6-0BB1-4F0A-8846-3473F8DBA57E}" dt="2023-02-08T21:23:10.568" v="7056" actId="13244"/>
          <ac:picMkLst>
            <pc:docMk/>
            <pc:sldMk cId="2107239300" sldId="585"/>
            <ac:picMk id="1026" creationId="{CFFF9827-3D68-46D6-919A-CAFEFE2C849B}"/>
          </ac:picMkLst>
        </pc:picChg>
      </pc:sldChg>
      <pc:sldChg chg="modSp mod">
        <pc:chgData name="Mei Collins" userId="f58710cf-9b7c-4342-a50c-dd3de50b0186" providerId="ADAL" clId="{075524F6-0BB1-4F0A-8846-3473F8DBA57E}" dt="2023-02-08T21:22:33.285" v="7051" actId="13244"/>
        <pc:sldMkLst>
          <pc:docMk/>
          <pc:sldMk cId="3839178078" sldId="586"/>
        </pc:sldMkLst>
        <pc:spChg chg="ord">
          <ac:chgData name="Mei Collins" userId="f58710cf-9b7c-4342-a50c-dd3de50b0186" providerId="ADAL" clId="{075524F6-0BB1-4F0A-8846-3473F8DBA57E}" dt="2023-02-08T21:22:09.959" v="7047" actId="13244"/>
          <ac:spMkLst>
            <pc:docMk/>
            <pc:sldMk cId="3839178078" sldId="586"/>
            <ac:spMk id="3" creationId="{62BC34B9-53BC-1C27-3819-EAFDA1C97455}"/>
          </ac:spMkLst>
        </pc:spChg>
        <pc:spChg chg="mod ord">
          <ac:chgData name="Mei Collins" userId="f58710cf-9b7c-4342-a50c-dd3de50b0186" providerId="ADAL" clId="{075524F6-0BB1-4F0A-8846-3473F8DBA57E}" dt="2023-02-08T21:22:33.285" v="7051" actId="13244"/>
          <ac:spMkLst>
            <pc:docMk/>
            <pc:sldMk cId="3839178078" sldId="586"/>
            <ac:spMk id="6" creationId="{CC5BA7C2-1532-4B07-82AC-CA59AA974444}"/>
          </ac:spMkLst>
        </pc:spChg>
        <pc:spChg chg="ord">
          <ac:chgData name="Mei Collins" userId="f58710cf-9b7c-4342-a50c-dd3de50b0186" providerId="ADAL" clId="{075524F6-0BB1-4F0A-8846-3473F8DBA57E}" dt="2023-02-08T21:21:44.535" v="7043" actId="13244"/>
          <ac:spMkLst>
            <pc:docMk/>
            <pc:sldMk cId="3839178078" sldId="586"/>
            <ac:spMk id="8" creationId="{4CF4003A-9058-470C-9010-476A134888A2}"/>
          </ac:spMkLst>
        </pc:spChg>
        <pc:picChg chg="mod">
          <ac:chgData name="Mei Collins" userId="f58710cf-9b7c-4342-a50c-dd3de50b0186" providerId="ADAL" clId="{075524F6-0BB1-4F0A-8846-3473F8DBA57E}" dt="2023-02-08T21:22:24.120" v="7050" actId="732"/>
          <ac:picMkLst>
            <pc:docMk/>
            <pc:sldMk cId="3839178078" sldId="586"/>
            <ac:picMk id="2050" creationId="{C33CC8BD-5768-48A5-AB77-923BDB07F630}"/>
          </ac:picMkLst>
        </pc:picChg>
        <pc:picChg chg="mod">
          <ac:chgData name="Mei Collins" userId="f58710cf-9b7c-4342-a50c-dd3de50b0186" providerId="ADAL" clId="{075524F6-0BB1-4F0A-8846-3473F8DBA57E}" dt="2023-02-08T21:22:05.461" v="7046" actId="13244"/>
          <ac:picMkLst>
            <pc:docMk/>
            <pc:sldMk cId="3839178078" sldId="586"/>
            <ac:picMk id="2054" creationId="{1607C26A-FC45-4AD0-91F4-BAC45010319F}"/>
          </ac:picMkLst>
        </pc:picChg>
      </pc:sldChg>
      <pc:sldChg chg="delSp modSp mod">
        <pc:chgData name="Mei Collins" userId="f58710cf-9b7c-4342-a50c-dd3de50b0186" providerId="ADAL" clId="{075524F6-0BB1-4F0A-8846-3473F8DBA57E}" dt="2023-02-08T21:16:22.392" v="7023" actId="20577"/>
        <pc:sldMkLst>
          <pc:docMk/>
          <pc:sldMk cId="1896885404" sldId="587"/>
        </pc:sldMkLst>
        <pc:spChg chg="mod">
          <ac:chgData name="Mei Collins" userId="f58710cf-9b7c-4342-a50c-dd3de50b0186" providerId="ADAL" clId="{075524F6-0BB1-4F0A-8846-3473F8DBA57E}" dt="2023-02-08T21:16:22.392" v="7023" actId="20577"/>
          <ac:spMkLst>
            <pc:docMk/>
            <pc:sldMk cId="1896885404" sldId="587"/>
            <ac:spMk id="2" creationId="{3B33891B-3555-40E9-A8EF-A5298B90DAF7}"/>
          </ac:spMkLst>
        </pc:spChg>
        <pc:spChg chg="del mod">
          <ac:chgData name="Mei Collins" userId="f58710cf-9b7c-4342-a50c-dd3de50b0186" providerId="ADAL" clId="{075524F6-0BB1-4F0A-8846-3473F8DBA57E}" dt="2023-02-08T21:03:38.301" v="6645" actId="478"/>
          <ac:spMkLst>
            <pc:docMk/>
            <pc:sldMk cId="1896885404" sldId="587"/>
            <ac:spMk id="4" creationId="{B6DE7D87-50C5-4117-BCAA-006FF61B0D34}"/>
          </ac:spMkLst>
        </pc:spChg>
        <pc:spChg chg="del mod">
          <ac:chgData name="Mei Collins" userId="f58710cf-9b7c-4342-a50c-dd3de50b0186" providerId="ADAL" clId="{075524F6-0BB1-4F0A-8846-3473F8DBA57E}" dt="2023-02-08T21:03:47.446" v="6647" actId="478"/>
          <ac:spMkLst>
            <pc:docMk/>
            <pc:sldMk cId="1896885404" sldId="587"/>
            <ac:spMk id="5" creationId="{20349FC4-2965-4A3E-8A7E-A7F8E1175E28}"/>
          </ac:spMkLst>
        </pc:spChg>
        <pc:picChg chg="mod">
          <ac:chgData name="Mei Collins" userId="f58710cf-9b7c-4342-a50c-dd3de50b0186" providerId="ADAL" clId="{075524F6-0BB1-4F0A-8846-3473F8DBA57E}" dt="2023-02-08T19:58:59.601" v="2199" actId="962"/>
          <ac:picMkLst>
            <pc:docMk/>
            <pc:sldMk cId="1896885404" sldId="587"/>
            <ac:picMk id="7" creationId="{7B708B75-1BA8-4FA7-AE9F-8080571F23EA}"/>
          </ac:picMkLst>
        </pc:picChg>
      </pc:sldChg>
      <pc:sldChg chg="modSp mod">
        <pc:chgData name="Mei Collins" userId="f58710cf-9b7c-4342-a50c-dd3de50b0186" providerId="ADAL" clId="{075524F6-0BB1-4F0A-8846-3473F8DBA57E}" dt="2023-02-08T21:05:25.816" v="6742" actId="13238"/>
        <pc:sldMkLst>
          <pc:docMk/>
          <pc:sldMk cId="274870273" sldId="589"/>
        </pc:sldMkLst>
        <pc:spChg chg="mod">
          <ac:chgData name="Mei Collins" userId="f58710cf-9b7c-4342-a50c-dd3de50b0186" providerId="ADAL" clId="{075524F6-0BB1-4F0A-8846-3473F8DBA57E}" dt="2023-02-08T21:05:19.360" v="6740" actId="20577"/>
          <ac:spMkLst>
            <pc:docMk/>
            <pc:sldMk cId="274870273" sldId="589"/>
            <ac:spMk id="3" creationId="{BC9B2297-5D9E-4A85-9DC6-111F614F5738}"/>
          </ac:spMkLst>
        </pc:spChg>
        <pc:graphicFrameChg chg="mod modGraphic">
          <ac:chgData name="Mei Collins" userId="f58710cf-9b7c-4342-a50c-dd3de50b0186" providerId="ADAL" clId="{075524F6-0BB1-4F0A-8846-3473F8DBA57E}" dt="2023-02-08T21:05:25.816" v="6742" actId="13238"/>
          <ac:graphicFrameMkLst>
            <pc:docMk/>
            <pc:sldMk cId="274870273" sldId="589"/>
            <ac:graphicFrameMk id="4" creationId="{B3802C44-8D49-499D-9C16-07555839DFB9}"/>
          </ac:graphicFrameMkLst>
        </pc:graphicFrameChg>
      </pc:sldChg>
      <pc:sldChg chg="modSp mod">
        <pc:chgData name="Mei Collins" userId="f58710cf-9b7c-4342-a50c-dd3de50b0186" providerId="ADAL" clId="{075524F6-0BB1-4F0A-8846-3473F8DBA57E}" dt="2023-02-08T19:59:40.608" v="2311" actId="962"/>
        <pc:sldMkLst>
          <pc:docMk/>
          <pc:sldMk cId="2876287264" sldId="590"/>
        </pc:sldMkLst>
        <pc:picChg chg="mod">
          <ac:chgData name="Mei Collins" userId="f58710cf-9b7c-4342-a50c-dd3de50b0186" providerId="ADAL" clId="{075524F6-0BB1-4F0A-8846-3473F8DBA57E}" dt="2023-02-08T19:59:40.608" v="2311" actId="962"/>
          <ac:picMkLst>
            <pc:docMk/>
            <pc:sldMk cId="2876287264" sldId="590"/>
            <ac:picMk id="4" creationId="{8925E472-458A-4264-91A5-88F01F18F5AB}"/>
          </ac:picMkLst>
        </pc:picChg>
      </pc:sldChg>
      <pc:sldChg chg="modSp mod">
        <pc:chgData name="Mei Collins" userId="f58710cf-9b7c-4342-a50c-dd3de50b0186" providerId="ADAL" clId="{075524F6-0BB1-4F0A-8846-3473F8DBA57E}" dt="2023-02-08T21:23:56.821" v="7062" actId="13244"/>
        <pc:sldMkLst>
          <pc:docMk/>
          <pc:sldMk cId="2536627210" sldId="591"/>
        </pc:sldMkLst>
        <pc:picChg chg="mod">
          <ac:chgData name="Mei Collins" userId="f58710cf-9b7c-4342-a50c-dd3de50b0186" providerId="ADAL" clId="{075524F6-0BB1-4F0A-8846-3473F8DBA57E}" dt="2023-02-08T19:58:27.676" v="2057" actId="962"/>
          <ac:picMkLst>
            <pc:docMk/>
            <pc:sldMk cId="2536627210" sldId="591"/>
            <ac:picMk id="4" creationId="{FE689234-D4D3-4396-B8F0-87AF9B629662}"/>
          </ac:picMkLst>
        </pc:picChg>
        <pc:picChg chg="mod ord">
          <ac:chgData name="Mei Collins" userId="f58710cf-9b7c-4342-a50c-dd3de50b0186" providerId="ADAL" clId="{075524F6-0BB1-4F0A-8846-3473F8DBA57E}" dt="2023-02-08T21:23:56.821" v="7062" actId="13244"/>
          <ac:picMkLst>
            <pc:docMk/>
            <pc:sldMk cId="2536627210" sldId="591"/>
            <ac:picMk id="6" creationId="{45EA6652-F637-4D85-93B4-5E1DFBDAB264}"/>
          </ac:picMkLst>
        </pc:picChg>
      </pc:sldChg>
      <pc:sldChg chg="modSp mod">
        <pc:chgData name="Mei Collins" userId="f58710cf-9b7c-4342-a50c-dd3de50b0186" providerId="ADAL" clId="{075524F6-0BB1-4F0A-8846-3473F8DBA57E}" dt="2023-02-08T21:24:08.702" v="7063" actId="13244"/>
        <pc:sldMkLst>
          <pc:docMk/>
          <pc:sldMk cId="608206378" sldId="593"/>
        </pc:sldMkLst>
        <pc:spChg chg="ord">
          <ac:chgData name="Mei Collins" userId="f58710cf-9b7c-4342-a50c-dd3de50b0186" providerId="ADAL" clId="{075524F6-0BB1-4F0A-8846-3473F8DBA57E}" dt="2023-02-08T21:24:08.702" v="7063" actId="13244"/>
          <ac:spMkLst>
            <pc:docMk/>
            <pc:sldMk cId="608206378" sldId="593"/>
            <ac:spMk id="5" creationId="{BFA2197F-6706-B877-21B9-E96C7849C0D5}"/>
          </ac:spMkLst>
        </pc:spChg>
        <pc:picChg chg="mod">
          <ac:chgData name="Mei Collins" userId="f58710cf-9b7c-4342-a50c-dd3de50b0186" providerId="ADAL" clId="{075524F6-0BB1-4F0A-8846-3473F8DBA57E}" dt="2023-02-08T20:00:24.262" v="2555" actId="962"/>
          <ac:picMkLst>
            <pc:docMk/>
            <pc:sldMk cId="608206378" sldId="593"/>
            <ac:picMk id="4" creationId="{1BFB9E3F-6DE4-42E9-8796-A3AEB74FDE13}"/>
          </ac:picMkLst>
        </pc:picChg>
      </pc:sldChg>
      <pc:sldChg chg="modSp mod">
        <pc:chgData name="Mei Collins" userId="f58710cf-9b7c-4342-a50c-dd3de50b0186" providerId="ADAL" clId="{075524F6-0BB1-4F0A-8846-3473F8DBA57E}" dt="2023-02-08T21:04:36.963" v="6695" actId="962"/>
        <pc:sldMkLst>
          <pc:docMk/>
          <pc:sldMk cId="2260097126" sldId="601"/>
        </pc:sldMkLst>
        <pc:picChg chg="mod">
          <ac:chgData name="Mei Collins" userId="f58710cf-9b7c-4342-a50c-dd3de50b0186" providerId="ADAL" clId="{075524F6-0BB1-4F0A-8846-3473F8DBA57E}" dt="2023-02-08T21:04:32.944" v="6694" actId="962"/>
          <ac:picMkLst>
            <pc:docMk/>
            <pc:sldMk cId="2260097126" sldId="601"/>
            <ac:picMk id="5" creationId="{22CA5038-514F-4821-9EF9-BD2F99CAC6DB}"/>
          </ac:picMkLst>
        </pc:picChg>
        <pc:picChg chg="mod">
          <ac:chgData name="Mei Collins" userId="f58710cf-9b7c-4342-a50c-dd3de50b0186" providerId="ADAL" clId="{075524F6-0BB1-4F0A-8846-3473F8DBA57E}" dt="2023-02-08T21:04:36.963" v="6695" actId="962"/>
          <ac:picMkLst>
            <pc:docMk/>
            <pc:sldMk cId="2260097126" sldId="601"/>
            <ac:picMk id="7" creationId="{D7A1BA74-3EF5-4B2A-8A59-B35840151E12}"/>
          </ac:picMkLst>
        </pc:picChg>
        <pc:picChg chg="mod">
          <ac:chgData name="Mei Collins" userId="f58710cf-9b7c-4342-a50c-dd3de50b0186" providerId="ADAL" clId="{075524F6-0BB1-4F0A-8846-3473F8DBA57E}" dt="2023-02-08T20:55:24.388" v="5847" actId="962"/>
          <ac:picMkLst>
            <pc:docMk/>
            <pc:sldMk cId="2260097126" sldId="601"/>
            <ac:picMk id="11" creationId="{7FD41956-9491-411D-BA6E-B7B54A2DB035}"/>
          </ac:picMkLst>
        </pc:picChg>
      </pc:sldChg>
      <pc:sldChg chg="modSp mod">
        <pc:chgData name="Mei Collins" userId="f58710cf-9b7c-4342-a50c-dd3de50b0186" providerId="ADAL" clId="{075524F6-0BB1-4F0A-8846-3473F8DBA57E}" dt="2023-02-08T20:05:39.468" v="2829" actId="962"/>
        <pc:sldMkLst>
          <pc:docMk/>
          <pc:sldMk cId="2774213596" sldId="602"/>
        </pc:sldMkLst>
        <pc:picChg chg="mod">
          <ac:chgData name="Mei Collins" userId="f58710cf-9b7c-4342-a50c-dd3de50b0186" providerId="ADAL" clId="{075524F6-0BB1-4F0A-8846-3473F8DBA57E}" dt="2023-02-08T20:05:39.468" v="2829" actId="962"/>
          <ac:picMkLst>
            <pc:docMk/>
            <pc:sldMk cId="2774213596" sldId="602"/>
            <ac:picMk id="5" creationId="{DE145421-7637-4629-8323-FE3986A6C6FD}"/>
          </ac:picMkLst>
        </pc:picChg>
      </pc:sldChg>
      <pc:sldChg chg="modSp">
        <pc:chgData name="Mei Collins" userId="f58710cf-9b7c-4342-a50c-dd3de50b0186" providerId="ADAL" clId="{075524F6-0BB1-4F0A-8846-3473F8DBA57E}" dt="2023-02-08T21:02:53.327" v="6643" actId="962"/>
        <pc:sldMkLst>
          <pc:docMk/>
          <pc:sldMk cId="2518795452" sldId="608"/>
        </pc:sldMkLst>
        <pc:picChg chg="mod">
          <ac:chgData name="Mei Collins" userId="f58710cf-9b7c-4342-a50c-dd3de50b0186" providerId="ADAL" clId="{075524F6-0BB1-4F0A-8846-3473F8DBA57E}" dt="2023-02-08T21:02:53.327" v="6643" actId="962"/>
          <ac:picMkLst>
            <pc:docMk/>
            <pc:sldMk cId="2518795452" sldId="608"/>
            <ac:picMk id="4" creationId="{BA694EBE-CBE1-4C56-B06C-54A2D3D791E9}"/>
          </ac:picMkLst>
        </pc:picChg>
      </pc:sldChg>
      <pc:sldChg chg="modSp mod">
        <pc:chgData name="Mei Collins" userId="f58710cf-9b7c-4342-a50c-dd3de50b0186" providerId="ADAL" clId="{075524F6-0BB1-4F0A-8846-3473F8DBA57E}" dt="2023-02-08T21:35:14.801" v="7071" actId="962"/>
        <pc:sldMkLst>
          <pc:docMk/>
          <pc:sldMk cId="2630475110" sldId="609"/>
        </pc:sldMkLst>
        <pc:spChg chg="ord">
          <ac:chgData name="Mei Collins" userId="f58710cf-9b7c-4342-a50c-dd3de50b0186" providerId="ADAL" clId="{075524F6-0BB1-4F0A-8846-3473F8DBA57E}" dt="2023-02-08T21:34:42.748" v="7067" actId="13244"/>
          <ac:spMkLst>
            <pc:docMk/>
            <pc:sldMk cId="2630475110" sldId="609"/>
            <ac:spMk id="14" creationId="{1230E5A6-39C6-4507-B6E7-7A1113821BCF}"/>
          </ac:spMkLst>
        </pc:spChg>
        <pc:picChg chg="mod">
          <ac:chgData name="Mei Collins" userId="f58710cf-9b7c-4342-a50c-dd3de50b0186" providerId="ADAL" clId="{075524F6-0BB1-4F0A-8846-3473F8DBA57E}" dt="2023-02-08T21:35:08.991" v="7070" actId="962"/>
          <ac:picMkLst>
            <pc:docMk/>
            <pc:sldMk cId="2630475110" sldId="609"/>
            <ac:picMk id="10" creationId="{4F1B413D-4DA6-44A0-BD70-CAB5B7C5D6A2}"/>
          </ac:picMkLst>
        </pc:picChg>
        <pc:picChg chg="mod ord">
          <ac:chgData name="Mei Collins" userId="f58710cf-9b7c-4342-a50c-dd3de50b0186" providerId="ADAL" clId="{075524F6-0BB1-4F0A-8846-3473F8DBA57E}" dt="2023-02-08T21:35:14.801" v="7071" actId="962"/>
          <ac:picMkLst>
            <pc:docMk/>
            <pc:sldMk cId="2630475110" sldId="609"/>
            <ac:picMk id="12" creationId="{0E904018-56FD-4D04-8330-AE7A5FD24BDA}"/>
          </ac:picMkLst>
        </pc:picChg>
        <pc:picChg chg="mod">
          <ac:chgData name="Mei Collins" userId="f58710cf-9b7c-4342-a50c-dd3de50b0186" providerId="ADAL" clId="{075524F6-0BB1-4F0A-8846-3473F8DBA57E}" dt="2023-02-08T21:35:03.879" v="7069" actId="962"/>
          <ac:picMkLst>
            <pc:docMk/>
            <pc:sldMk cId="2630475110" sldId="609"/>
            <ac:picMk id="13" creationId="{4A73AA0A-DC00-49D6-839D-DC0AAA4EC143}"/>
          </ac:picMkLst>
        </pc:picChg>
      </pc:sldChg>
      <pc:sldChg chg="modSp mod">
        <pc:chgData name="Mei Collins" userId="f58710cf-9b7c-4342-a50c-dd3de50b0186" providerId="ADAL" clId="{075524F6-0BB1-4F0A-8846-3473F8DBA57E}" dt="2023-02-08T20:16:29.442" v="4353" actId="962"/>
        <pc:sldMkLst>
          <pc:docMk/>
          <pc:sldMk cId="284041073" sldId="611"/>
        </pc:sldMkLst>
        <pc:picChg chg="mod">
          <ac:chgData name="Mei Collins" userId="f58710cf-9b7c-4342-a50c-dd3de50b0186" providerId="ADAL" clId="{075524F6-0BB1-4F0A-8846-3473F8DBA57E}" dt="2023-02-08T20:16:29.442" v="4353" actId="962"/>
          <ac:picMkLst>
            <pc:docMk/>
            <pc:sldMk cId="284041073" sldId="611"/>
            <ac:picMk id="4" creationId="{43CFBA35-3518-403C-BAA4-743954E30D0A}"/>
          </ac:picMkLst>
        </pc:picChg>
      </pc:sldChg>
      <pc:sldChg chg="modSp mod">
        <pc:chgData name="Mei Collins" userId="f58710cf-9b7c-4342-a50c-dd3de50b0186" providerId="ADAL" clId="{075524F6-0BB1-4F0A-8846-3473F8DBA57E}" dt="2023-02-08T20:31:40.899" v="4485" actId="962"/>
        <pc:sldMkLst>
          <pc:docMk/>
          <pc:sldMk cId="2797190890" sldId="612"/>
        </pc:sldMkLst>
        <pc:picChg chg="mod">
          <ac:chgData name="Mei Collins" userId="f58710cf-9b7c-4342-a50c-dd3de50b0186" providerId="ADAL" clId="{075524F6-0BB1-4F0A-8846-3473F8DBA57E}" dt="2023-02-08T20:31:40.899" v="4485" actId="962"/>
          <ac:picMkLst>
            <pc:docMk/>
            <pc:sldMk cId="2797190890" sldId="612"/>
            <ac:picMk id="4" creationId="{239926EE-4533-45A5-8956-A80D94CE2C6B}"/>
          </ac:picMkLst>
        </pc:picChg>
      </pc:sldChg>
      <pc:sldChg chg="modSp mod">
        <pc:chgData name="Mei Collins" userId="f58710cf-9b7c-4342-a50c-dd3de50b0186" providerId="ADAL" clId="{075524F6-0BB1-4F0A-8846-3473F8DBA57E}" dt="2023-02-08T20:32:14.632" v="4723" actId="962"/>
        <pc:sldMkLst>
          <pc:docMk/>
          <pc:sldMk cId="3350943857" sldId="613"/>
        </pc:sldMkLst>
        <pc:picChg chg="mod">
          <ac:chgData name="Mei Collins" userId="f58710cf-9b7c-4342-a50c-dd3de50b0186" providerId="ADAL" clId="{075524F6-0BB1-4F0A-8846-3473F8DBA57E}" dt="2023-02-08T20:32:14.632" v="4723" actId="962"/>
          <ac:picMkLst>
            <pc:docMk/>
            <pc:sldMk cId="3350943857" sldId="613"/>
            <ac:picMk id="4" creationId="{1124ECA0-6E1D-4C32-96E4-6D7C719B7414}"/>
          </ac:picMkLst>
        </pc:picChg>
      </pc:sldChg>
      <pc:sldChg chg="addSp delSp modSp mod">
        <pc:chgData name="Mei Collins" userId="f58710cf-9b7c-4342-a50c-dd3de50b0186" providerId="ADAL" clId="{075524F6-0BB1-4F0A-8846-3473F8DBA57E}" dt="2023-02-08T21:04:09.564" v="6651" actId="962"/>
        <pc:sldMkLst>
          <pc:docMk/>
          <pc:sldMk cId="2411607193" sldId="614"/>
        </pc:sldMkLst>
        <pc:spChg chg="add del mod">
          <ac:chgData name="Mei Collins" userId="f58710cf-9b7c-4342-a50c-dd3de50b0186" providerId="ADAL" clId="{075524F6-0BB1-4F0A-8846-3473F8DBA57E}" dt="2023-02-08T21:04:03.708" v="6650" actId="962"/>
          <ac:spMkLst>
            <pc:docMk/>
            <pc:sldMk cId="2411607193" sldId="614"/>
            <ac:spMk id="5" creationId="{5811CAA3-4326-4950-91DE-FCAAE9D79F92}"/>
          </ac:spMkLst>
        </pc:spChg>
        <pc:spChg chg="mod">
          <ac:chgData name="Mei Collins" userId="f58710cf-9b7c-4342-a50c-dd3de50b0186" providerId="ADAL" clId="{075524F6-0BB1-4F0A-8846-3473F8DBA57E}" dt="2023-02-08T21:04:09.564" v="6651" actId="962"/>
          <ac:spMkLst>
            <pc:docMk/>
            <pc:sldMk cId="2411607193" sldId="614"/>
            <ac:spMk id="7" creationId="{95FBB2CB-50AC-5CD0-5F43-B1E82884063D}"/>
          </ac:spMkLst>
        </pc:spChg>
        <pc:picChg chg="mod">
          <ac:chgData name="Mei Collins" userId="f58710cf-9b7c-4342-a50c-dd3de50b0186" providerId="ADAL" clId="{075524F6-0BB1-4F0A-8846-3473F8DBA57E}" dt="2023-02-08T20:33:48.449" v="5323" actId="962"/>
          <ac:picMkLst>
            <pc:docMk/>
            <pc:sldMk cId="2411607193" sldId="614"/>
            <ac:picMk id="4" creationId="{FF45FA6A-D7D3-4049-8DD0-BB21674DDC54}"/>
          </ac:picMkLst>
        </pc:picChg>
      </pc:sldChg>
      <pc:sldChg chg="modSp mod">
        <pc:chgData name="Mei Collins" userId="f58710cf-9b7c-4342-a50c-dd3de50b0186" providerId="ADAL" clId="{075524F6-0BB1-4F0A-8846-3473F8DBA57E}" dt="2023-02-08T20:55:48.005" v="5953" actId="962"/>
        <pc:sldMkLst>
          <pc:docMk/>
          <pc:sldMk cId="1957638229" sldId="616"/>
        </pc:sldMkLst>
        <pc:picChg chg="mod">
          <ac:chgData name="Mei Collins" userId="f58710cf-9b7c-4342-a50c-dd3de50b0186" providerId="ADAL" clId="{075524F6-0BB1-4F0A-8846-3473F8DBA57E}" dt="2023-02-08T20:55:48.005" v="5953" actId="962"/>
          <ac:picMkLst>
            <pc:docMk/>
            <pc:sldMk cId="1957638229" sldId="616"/>
            <ac:picMk id="4" creationId="{3084231D-AD4C-4BC4-B4BD-C08090608A33}"/>
          </ac:picMkLst>
        </pc:picChg>
      </pc:sldChg>
      <pc:sldChg chg="modSp mod">
        <pc:chgData name="Mei Collins" userId="f58710cf-9b7c-4342-a50c-dd3de50b0186" providerId="ADAL" clId="{075524F6-0BB1-4F0A-8846-3473F8DBA57E}" dt="2023-02-08T20:56:12.896" v="6085" actId="962"/>
        <pc:sldMkLst>
          <pc:docMk/>
          <pc:sldMk cId="2501991603" sldId="617"/>
        </pc:sldMkLst>
        <pc:picChg chg="mod">
          <ac:chgData name="Mei Collins" userId="f58710cf-9b7c-4342-a50c-dd3de50b0186" providerId="ADAL" clId="{075524F6-0BB1-4F0A-8846-3473F8DBA57E}" dt="2023-02-08T20:56:12.896" v="6085" actId="962"/>
          <ac:picMkLst>
            <pc:docMk/>
            <pc:sldMk cId="2501991603" sldId="617"/>
            <ac:picMk id="4" creationId="{564444B6-AB16-4397-961C-2B11A232EAF6}"/>
          </ac:picMkLst>
        </pc:picChg>
      </pc:sldChg>
      <pc:sldChg chg="modSp mod">
        <pc:chgData name="Mei Collins" userId="f58710cf-9b7c-4342-a50c-dd3de50b0186" providerId="ADAL" clId="{075524F6-0BB1-4F0A-8846-3473F8DBA57E}" dt="2023-02-08T20:56:37.233" v="6273" actId="962"/>
        <pc:sldMkLst>
          <pc:docMk/>
          <pc:sldMk cId="745377544" sldId="618"/>
        </pc:sldMkLst>
        <pc:picChg chg="mod">
          <ac:chgData name="Mei Collins" userId="f58710cf-9b7c-4342-a50c-dd3de50b0186" providerId="ADAL" clId="{075524F6-0BB1-4F0A-8846-3473F8DBA57E}" dt="2023-02-08T20:56:37.233" v="6273" actId="962"/>
          <ac:picMkLst>
            <pc:docMk/>
            <pc:sldMk cId="745377544" sldId="618"/>
            <ac:picMk id="4" creationId="{CDAEADF1-32B9-4390-BD27-9C010DE0BE2D}"/>
          </ac:picMkLst>
        </pc:picChg>
      </pc:sldChg>
      <pc:sldChg chg="modSp mod">
        <pc:chgData name="Mei Collins" userId="f58710cf-9b7c-4342-a50c-dd3de50b0186" providerId="ADAL" clId="{075524F6-0BB1-4F0A-8846-3473F8DBA57E}" dt="2023-02-08T21:21:31.404" v="7041" actId="13244"/>
        <pc:sldMkLst>
          <pc:docMk/>
          <pc:sldMk cId="3840178939" sldId="1100"/>
        </pc:sldMkLst>
        <pc:spChg chg="ord">
          <ac:chgData name="Mei Collins" userId="f58710cf-9b7c-4342-a50c-dd3de50b0186" providerId="ADAL" clId="{075524F6-0BB1-4F0A-8846-3473F8DBA57E}" dt="2023-02-08T21:21:27.254" v="7040" actId="13244"/>
          <ac:spMkLst>
            <pc:docMk/>
            <pc:sldMk cId="3840178939" sldId="1100"/>
            <ac:spMk id="4" creationId="{3BAF0B40-84AD-CF1E-CA65-97B0241BAC31}"/>
          </ac:spMkLst>
        </pc:spChg>
        <pc:spChg chg="ord">
          <ac:chgData name="Mei Collins" userId="f58710cf-9b7c-4342-a50c-dd3de50b0186" providerId="ADAL" clId="{075524F6-0BB1-4F0A-8846-3473F8DBA57E}" dt="2023-02-08T21:21:31.404" v="7041" actId="13244"/>
          <ac:spMkLst>
            <pc:docMk/>
            <pc:sldMk cId="3840178939" sldId="1100"/>
            <ac:spMk id="6" creationId="{B1357E9E-5055-5FBB-0977-EC6AB388A6BB}"/>
          </ac:spMkLst>
        </pc:spChg>
      </pc:sldChg>
      <pc:sldChg chg="modSp mod">
        <pc:chgData name="Mei Collins" userId="f58710cf-9b7c-4342-a50c-dd3de50b0186" providerId="ADAL" clId="{075524F6-0BB1-4F0A-8846-3473F8DBA57E}" dt="2023-02-08T21:24:20.826" v="7065" actId="13244"/>
        <pc:sldMkLst>
          <pc:docMk/>
          <pc:sldMk cId="3184862921" sldId="1106"/>
        </pc:sldMkLst>
        <pc:spChg chg="ord">
          <ac:chgData name="Mei Collins" userId="f58710cf-9b7c-4342-a50c-dd3de50b0186" providerId="ADAL" clId="{075524F6-0BB1-4F0A-8846-3473F8DBA57E}" dt="2023-02-08T21:24:20.826" v="7065" actId="13244"/>
          <ac:spMkLst>
            <pc:docMk/>
            <pc:sldMk cId="3184862921" sldId="1106"/>
            <ac:spMk id="4" creationId="{442FBA49-D266-5A8E-19AC-D557FA0D6F6B}"/>
          </ac:spMkLst>
        </pc:spChg>
        <pc:picChg chg="mod">
          <ac:chgData name="Mei Collins" userId="f58710cf-9b7c-4342-a50c-dd3de50b0186" providerId="ADAL" clId="{075524F6-0BB1-4F0A-8846-3473F8DBA57E}" dt="2023-02-08T20:07:24.614" v="3755" actId="962"/>
          <ac:picMkLst>
            <pc:docMk/>
            <pc:sldMk cId="3184862921" sldId="1106"/>
            <ac:picMk id="7" creationId="{FCE32BE1-E57C-12C6-2F07-5E8A26C65EC2}"/>
          </ac:picMkLst>
        </pc:picChg>
      </pc:sldChg>
      <pc:sldChg chg="modSp mod">
        <pc:chgData name="Mei Collins" userId="f58710cf-9b7c-4342-a50c-dd3de50b0186" providerId="ADAL" clId="{075524F6-0BB1-4F0A-8846-3473F8DBA57E}" dt="2023-02-08T21:24:29.453" v="7066" actId="13244"/>
        <pc:sldMkLst>
          <pc:docMk/>
          <pc:sldMk cId="3054118076" sldId="1107"/>
        </pc:sldMkLst>
        <pc:spChg chg="ord">
          <ac:chgData name="Mei Collins" userId="f58710cf-9b7c-4342-a50c-dd3de50b0186" providerId="ADAL" clId="{075524F6-0BB1-4F0A-8846-3473F8DBA57E}" dt="2023-02-08T21:24:29.453" v="7066" actId="13244"/>
          <ac:spMkLst>
            <pc:docMk/>
            <pc:sldMk cId="3054118076" sldId="1107"/>
            <ac:spMk id="4" creationId="{2EDCEFAE-FF42-748B-64FF-B4DBE49D04DB}"/>
          </ac:spMkLst>
        </pc:spChg>
        <pc:graphicFrameChg chg="mod">
          <ac:chgData name="Mei Collins" userId="f58710cf-9b7c-4342-a50c-dd3de50b0186" providerId="ADAL" clId="{075524F6-0BB1-4F0A-8846-3473F8DBA57E}" dt="2023-02-08T20:15:59.209" v="4071" actId="962"/>
          <ac:graphicFrameMkLst>
            <pc:docMk/>
            <pc:sldMk cId="3054118076" sldId="1107"/>
            <ac:graphicFrameMk id="5" creationId="{96A52226-FF7B-9ECE-2675-7870AAB97102}"/>
          </ac:graphicFrameMkLst>
        </pc:graphicFrameChg>
      </pc:sldChg>
      <pc:sldChg chg="addSp delSp modSp mod">
        <pc:chgData name="Mei Collins" userId="f58710cf-9b7c-4342-a50c-dd3de50b0186" providerId="ADAL" clId="{075524F6-0BB1-4F0A-8846-3473F8DBA57E}" dt="2023-02-08T21:16:33.833" v="7024" actId="13244"/>
        <pc:sldMkLst>
          <pc:docMk/>
          <pc:sldMk cId="42610765" sldId="1118"/>
        </pc:sldMkLst>
        <pc:spChg chg="add mod ord">
          <ac:chgData name="Mei Collins" userId="f58710cf-9b7c-4342-a50c-dd3de50b0186" providerId="ADAL" clId="{075524F6-0BB1-4F0A-8846-3473F8DBA57E}" dt="2023-02-08T21:16:33.833" v="7024" actId="13244"/>
          <ac:spMkLst>
            <pc:docMk/>
            <pc:sldMk cId="42610765" sldId="1118"/>
            <ac:spMk id="2" creationId="{39B6DC1C-50CB-4848-82C6-F7BA31DF5BC7}"/>
          </ac:spMkLst>
        </pc:spChg>
        <pc:spChg chg="del">
          <ac:chgData name="Mei Collins" userId="f58710cf-9b7c-4342-a50c-dd3de50b0186" providerId="ADAL" clId="{075524F6-0BB1-4F0A-8846-3473F8DBA57E}" dt="2023-02-08T21:05:38.273" v="6743" actId="478"/>
          <ac:spMkLst>
            <pc:docMk/>
            <pc:sldMk cId="42610765" sldId="1118"/>
            <ac:spMk id="6" creationId="{78130102-1DAF-F892-4787-A97C68B1E346}"/>
          </ac:spMkLst>
        </pc:spChg>
      </pc:sldChg>
      <pc:sldChg chg="addSp delSp modSp mod">
        <pc:chgData name="Mei Collins" userId="f58710cf-9b7c-4342-a50c-dd3de50b0186" providerId="ADAL" clId="{075524F6-0BB1-4F0A-8846-3473F8DBA57E}" dt="2023-02-08T21:17:00.366" v="7028" actId="13244"/>
        <pc:sldMkLst>
          <pc:docMk/>
          <pc:sldMk cId="748180740" sldId="1119"/>
        </pc:sldMkLst>
        <pc:spChg chg="add mod ord">
          <ac:chgData name="Mei Collins" userId="f58710cf-9b7c-4342-a50c-dd3de50b0186" providerId="ADAL" clId="{075524F6-0BB1-4F0A-8846-3473F8DBA57E}" dt="2023-02-08T21:17:00.366" v="7028" actId="13244"/>
          <ac:spMkLst>
            <pc:docMk/>
            <pc:sldMk cId="748180740" sldId="1119"/>
            <ac:spMk id="2" creationId="{AE58C45F-FE43-1215-56B2-41037DAC881B}"/>
          </ac:spMkLst>
        </pc:spChg>
        <pc:spChg chg="del">
          <ac:chgData name="Mei Collins" userId="f58710cf-9b7c-4342-a50c-dd3de50b0186" providerId="ADAL" clId="{075524F6-0BB1-4F0A-8846-3473F8DBA57E}" dt="2023-02-08T21:06:02.922" v="6781" actId="478"/>
          <ac:spMkLst>
            <pc:docMk/>
            <pc:sldMk cId="748180740" sldId="1119"/>
            <ac:spMk id="6" creationId="{78130102-1DAF-F892-4787-A97C68B1E346}"/>
          </ac:spMkLst>
        </pc:spChg>
      </pc:sldChg>
      <pc:sldChg chg="addSp delSp modSp mod">
        <pc:chgData name="Mei Collins" userId="f58710cf-9b7c-4342-a50c-dd3de50b0186" providerId="ADAL" clId="{075524F6-0BB1-4F0A-8846-3473F8DBA57E}" dt="2023-02-08T21:21:35.918" v="7042" actId="13244"/>
        <pc:sldMkLst>
          <pc:docMk/>
          <pc:sldMk cId="1371779010" sldId="1120"/>
        </pc:sldMkLst>
        <pc:spChg chg="add mod ord">
          <ac:chgData name="Mei Collins" userId="f58710cf-9b7c-4342-a50c-dd3de50b0186" providerId="ADAL" clId="{075524F6-0BB1-4F0A-8846-3473F8DBA57E}" dt="2023-02-08T21:21:35.918" v="7042" actId="13244"/>
          <ac:spMkLst>
            <pc:docMk/>
            <pc:sldMk cId="1371779010" sldId="1120"/>
            <ac:spMk id="2" creationId="{496746DE-67CE-908A-B56E-84CDAD22FC48}"/>
          </ac:spMkLst>
        </pc:spChg>
        <pc:spChg chg="del">
          <ac:chgData name="Mei Collins" userId="f58710cf-9b7c-4342-a50c-dd3de50b0186" providerId="ADAL" clId="{075524F6-0BB1-4F0A-8846-3473F8DBA57E}" dt="2023-02-08T21:14:13.652" v="6818" actId="478"/>
          <ac:spMkLst>
            <pc:docMk/>
            <pc:sldMk cId="1371779010" sldId="1120"/>
            <ac:spMk id="6" creationId="{78130102-1DAF-F892-4787-A97C68B1E346}"/>
          </ac:spMkLst>
        </pc:spChg>
      </pc:sldChg>
      <pc:sldChg chg="addSp delSp modSp mod">
        <pc:chgData name="Mei Collins" userId="f58710cf-9b7c-4342-a50c-dd3de50b0186" providerId="ADAL" clId="{075524F6-0BB1-4F0A-8846-3473F8DBA57E}" dt="2023-02-08T21:24:13.571" v="7064" actId="13244"/>
        <pc:sldMkLst>
          <pc:docMk/>
          <pc:sldMk cId="350730849" sldId="1121"/>
        </pc:sldMkLst>
        <pc:spChg chg="add mod ord">
          <ac:chgData name="Mei Collins" userId="f58710cf-9b7c-4342-a50c-dd3de50b0186" providerId="ADAL" clId="{075524F6-0BB1-4F0A-8846-3473F8DBA57E}" dt="2023-02-08T21:24:13.571" v="7064" actId="13244"/>
          <ac:spMkLst>
            <pc:docMk/>
            <pc:sldMk cId="350730849" sldId="1121"/>
            <ac:spMk id="2" creationId="{DDD7D8FC-1E39-303F-4098-C8C274021C8D}"/>
          </ac:spMkLst>
        </pc:spChg>
        <pc:spChg chg="del">
          <ac:chgData name="Mei Collins" userId="f58710cf-9b7c-4342-a50c-dd3de50b0186" providerId="ADAL" clId="{075524F6-0BB1-4F0A-8846-3473F8DBA57E}" dt="2023-02-08T21:14:30.995" v="6862" actId="478"/>
          <ac:spMkLst>
            <pc:docMk/>
            <pc:sldMk cId="350730849" sldId="1121"/>
            <ac:spMk id="6" creationId="{78130102-1DAF-F892-4787-A97C68B1E346}"/>
          </ac:spMkLst>
        </pc:spChg>
      </pc:sldChg>
      <pc:sldChg chg="addSp delSp modSp mod">
        <pc:chgData name="Mei Collins" userId="f58710cf-9b7c-4342-a50c-dd3de50b0186" providerId="ADAL" clId="{075524F6-0BB1-4F0A-8846-3473F8DBA57E}" dt="2023-02-08T21:35:28.081" v="7073" actId="13244"/>
        <pc:sldMkLst>
          <pc:docMk/>
          <pc:sldMk cId="1106796711" sldId="1122"/>
        </pc:sldMkLst>
        <pc:spChg chg="add mod ord">
          <ac:chgData name="Mei Collins" userId="f58710cf-9b7c-4342-a50c-dd3de50b0186" providerId="ADAL" clId="{075524F6-0BB1-4F0A-8846-3473F8DBA57E}" dt="2023-02-08T21:35:28.081" v="7073" actId="13244"/>
          <ac:spMkLst>
            <pc:docMk/>
            <pc:sldMk cId="1106796711" sldId="1122"/>
            <ac:spMk id="2" creationId="{4404E489-ECCB-C5E0-8B54-037D13FBA513}"/>
          </ac:spMkLst>
        </pc:spChg>
        <pc:spChg chg="del">
          <ac:chgData name="Mei Collins" userId="f58710cf-9b7c-4342-a50c-dd3de50b0186" providerId="ADAL" clId="{075524F6-0BB1-4F0A-8846-3473F8DBA57E}" dt="2023-02-08T21:15:00.732" v="6918" actId="478"/>
          <ac:spMkLst>
            <pc:docMk/>
            <pc:sldMk cId="1106796711" sldId="1122"/>
            <ac:spMk id="6" creationId="{78130102-1DAF-F892-4787-A97C68B1E346}"/>
          </ac:spMkLst>
        </pc:spChg>
      </pc:sldChg>
      <pc:sldChg chg="addSp delSp modSp mod">
        <pc:chgData name="Mei Collins" userId="f58710cf-9b7c-4342-a50c-dd3de50b0186" providerId="ADAL" clId="{075524F6-0BB1-4F0A-8846-3473F8DBA57E}" dt="2023-02-08T21:35:41.997" v="7074" actId="13244"/>
        <pc:sldMkLst>
          <pc:docMk/>
          <pc:sldMk cId="2899031801" sldId="1124"/>
        </pc:sldMkLst>
        <pc:spChg chg="add mod ord">
          <ac:chgData name="Mei Collins" userId="f58710cf-9b7c-4342-a50c-dd3de50b0186" providerId="ADAL" clId="{075524F6-0BB1-4F0A-8846-3473F8DBA57E}" dt="2023-02-08T21:35:41.997" v="7074" actId="13244"/>
          <ac:spMkLst>
            <pc:docMk/>
            <pc:sldMk cId="2899031801" sldId="1124"/>
            <ac:spMk id="2" creationId="{D9C0A91E-A92D-E422-0DA0-112AD2766CE2}"/>
          </ac:spMkLst>
        </pc:spChg>
        <pc:spChg chg="del">
          <ac:chgData name="Mei Collins" userId="f58710cf-9b7c-4342-a50c-dd3de50b0186" providerId="ADAL" clId="{075524F6-0BB1-4F0A-8846-3473F8DBA57E}" dt="2023-02-08T21:15:16.607" v="6959" actId="478"/>
          <ac:spMkLst>
            <pc:docMk/>
            <pc:sldMk cId="2899031801" sldId="1124"/>
            <ac:spMk id="6" creationId="{78130102-1DAF-F892-4787-A97C68B1E346}"/>
          </ac:spMkLst>
        </pc:spChg>
      </pc:sldChg>
    </pc:docChg>
  </pc:docChgLst>
  <pc:docChgLst>
    <pc:chgData name="Stefani Penn" userId="9b956f7d-0477-4013-81cd-17ea40c6cdf9" providerId="ADAL" clId="{82FC3459-4EDC-41F8-AFA2-B17F003B1B7A}"/>
    <pc:docChg chg="modSld">
      <pc:chgData name="Stefani Penn" userId="9b956f7d-0477-4013-81cd-17ea40c6cdf9" providerId="ADAL" clId="{82FC3459-4EDC-41F8-AFA2-B17F003B1B7A}" dt="2023-03-17T21:14:01.779" v="10" actId="20577"/>
      <pc:docMkLst>
        <pc:docMk/>
      </pc:docMkLst>
      <pc:sldChg chg="modSp mod">
        <pc:chgData name="Stefani Penn" userId="9b956f7d-0477-4013-81cd-17ea40c6cdf9" providerId="ADAL" clId="{82FC3459-4EDC-41F8-AFA2-B17F003B1B7A}" dt="2023-03-17T21:14:01.779" v="10" actId="20577"/>
        <pc:sldMkLst>
          <pc:docMk/>
          <pc:sldMk cId="3044020769" sldId="363"/>
        </pc:sldMkLst>
        <pc:spChg chg="mod">
          <ac:chgData name="Stefani Penn" userId="9b956f7d-0477-4013-81cd-17ea40c6cdf9" providerId="ADAL" clId="{82FC3459-4EDC-41F8-AFA2-B17F003B1B7A}" dt="2023-03-17T21:14:01.779" v="10" actId="20577"/>
          <ac:spMkLst>
            <pc:docMk/>
            <pc:sldMk cId="3044020769" sldId="363"/>
            <ac:spMk id="4" creationId="{1D3772C8-126E-466A-AEE0-300699DE0ABD}"/>
          </ac:spMkLst>
        </pc:spChg>
        <pc:spChg chg="mod">
          <ac:chgData name="Stefani Penn" userId="9b956f7d-0477-4013-81cd-17ea40c6cdf9" providerId="ADAL" clId="{82FC3459-4EDC-41F8-AFA2-B17F003B1B7A}" dt="2023-03-17T21:13:59.725" v="9" actId="20577"/>
          <ac:spMkLst>
            <pc:docMk/>
            <pc:sldMk cId="3044020769" sldId="363"/>
            <ac:spMk id="8" creationId="{7FC42F8F-1ECC-47B4-AB1F-ACBB7C021706}"/>
          </ac:spMkLst>
        </pc:spChg>
      </pc:sldChg>
      <pc:sldChg chg="modSp mod modCm">
        <pc:chgData name="Stefani Penn" userId="9b956f7d-0477-4013-81cd-17ea40c6cdf9" providerId="ADAL" clId="{82FC3459-4EDC-41F8-AFA2-B17F003B1B7A}" dt="2023-03-17T21:11:33.621" v="8"/>
        <pc:sldMkLst>
          <pc:docMk/>
          <pc:sldMk cId="1926582448" sldId="380"/>
        </pc:sldMkLst>
        <pc:spChg chg="mod">
          <ac:chgData name="Stefani Penn" userId="9b956f7d-0477-4013-81cd-17ea40c6cdf9" providerId="ADAL" clId="{82FC3459-4EDC-41F8-AFA2-B17F003B1B7A}" dt="2023-03-17T21:11:31.047" v="7" actId="20577"/>
          <ac:spMkLst>
            <pc:docMk/>
            <pc:sldMk cId="1926582448" sldId="380"/>
            <ac:spMk id="3" creationId="{EA1C1D59-A312-4B9C-8695-CF506EB33FA8}"/>
          </ac:spMkLst>
        </pc:spChg>
      </pc:sldChg>
      <pc:sldChg chg="modCm">
        <pc:chgData name="Stefani Penn" userId="9b956f7d-0477-4013-81cd-17ea40c6cdf9" providerId="ADAL" clId="{82FC3459-4EDC-41F8-AFA2-B17F003B1B7A}" dt="2023-03-17T21:10:41.999" v="0"/>
        <pc:sldMkLst>
          <pc:docMk/>
          <pc:sldMk cId="3840178939" sldId="11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2</a:t>
            </a:fld>
            <a:endParaRPr lang="en-US"/>
          </a:p>
        </p:txBody>
      </p:sp>
    </p:spTree>
    <p:extLst>
      <p:ext uri="{BB962C8B-B14F-4D97-AF65-F5344CB8AC3E}">
        <p14:creationId xmlns:p14="http://schemas.microsoft.com/office/powerpoint/2010/main" val="31845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Federal reference method monitors use active sampling of air to collect particles on filter, which is then handled, stored, and weighed in a laboratory setting. The materials can then be further analyzed for their species via lab analysis.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Prospective users of the methods listed should note (1) that each method must be used in strict accordance with its associated operation or instruction manual and with applicable quality assurance procedures, and (2) that modification of a method by its vendor or user may cause the pertinent designation to be inapplicable to the method as modified.</a:t>
            </a:r>
          </a:p>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20</a:t>
            </a:fld>
            <a:endParaRPr lang="en-US" altLang="en-US"/>
          </a:p>
        </p:txBody>
      </p:sp>
    </p:spTree>
    <p:extLst>
      <p:ext uri="{BB962C8B-B14F-4D97-AF65-F5344CB8AC3E}">
        <p14:creationId xmlns:p14="http://schemas.microsoft.com/office/powerpoint/2010/main" val="895569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FEM monitors use beta attenuation (BAM), mass concentration measurement (TEOM), and scattered light spectrometry (T640) to measure PM concentrations. There are other monitors, these are just some examples. </a:t>
            </a:r>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21</a:t>
            </a:fld>
            <a:endParaRPr lang="en-US" altLang="en-US"/>
          </a:p>
        </p:txBody>
      </p:sp>
    </p:spTree>
    <p:extLst>
      <p:ext uri="{BB962C8B-B14F-4D97-AF65-F5344CB8AC3E}">
        <p14:creationId xmlns:p14="http://schemas.microsoft.com/office/powerpoint/2010/main" val="625009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TEOM, tapered element oscillating monitor via direct mass measurement. </a:t>
            </a:r>
          </a:p>
          <a:p>
            <a:endParaRPr lang="en-US"/>
          </a:p>
          <a:p>
            <a:r>
              <a:rPr lang="en-US"/>
              <a:t>Teledyne T640 uses scattered light spectrometry for measurement. </a:t>
            </a:r>
          </a:p>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22</a:t>
            </a:fld>
            <a:endParaRPr lang="en-US" altLang="en-US"/>
          </a:p>
        </p:txBody>
      </p:sp>
    </p:spTree>
    <p:extLst>
      <p:ext uri="{BB962C8B-B14F-4D97-AF65-F5344CB8AC3E}">
        <p14:creationId xmlns:p14="http://schemas.microsoft.com/office/powerpoint/2010/main" val="128441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a:solidFill>
                  <a:schemeClr val="tx1"/>
                </a:solidFill>
                <a:effectLst/>
                <a:latin typeface="Times New Roman" charset="0"/>
                <a:ea typeface="+mn-ea"/>
                <a:cs typeface="+mn-cs"/>
              </a:rPr>
              <a:t>The TEOM monitor technique relies upon an exchangeable filter cartridge seated on the end of a hollow tapered tube. The wider end of the tube is fixed. As the air passes through the filter, particulate is deposited. The filtered air then passes through the tapered tube to a flow controller. The tapered tube with the filter on its end is maintained in oscillation in a clamped-free mode. The frequency of oscillation is dependent upon the physical characteristics of the tapered tube and the mass on its free end.</a:t>
            </a:r>
          </a:p>
          <a:p>
            <a:endParaRPr kumimoji="1" lang="en-US" sz="1200" b="0" i="0" kern="1200">
              <a:solidFill>
                <a:schemeClr val="tx1"/>
              </a:solidFill>
              <a:effectLst/>
              <a:latin typeface="Times New Roman" charset="0"/>
              <a:ea typeface="+mn-ea"/>
              <a:cs typeface="+mn-cs"/>
            </a:endParaRPr>
          </a:p>
          <a:p>
            <a:r>
              <a:rPr kumimoji="1" lang="en-US" sz="1200" b="0" i="0" kern="1200">
                <a:solidFill>
                  <a:schemeClr val="tx1"/>
                </a:solidFill>
                <a:effectLst/>
                <a:latin typeface="Times New Roman" charset="0"/>
                <a:ea typeface="+mn-ea"/>
                <a:cs typeface="+mn-cs"/>
              </a:rPr>
              <a:t>As particulate deposits land on the filter, the filter mass change is detected as a frequency change in the oscillation of the tube. The mass of the particulate matter is thus determined </a:t>
            </a:r>
            <a:r>
              <a:rPr kumimoji="1" lang="en-US" sz="1200" b="0" i="0" kern="1200" err="1">
                <a:solidFill>
                  <a:schemeClr val="tx1"/>
                </a:solidFill>
                <a:effectLst/>
                <a:latin typeface="Times New Roman" charset="0"/>
                <a:ea typeface="+mn-ea"/>
                <a:cs typeface="+mn-cs"/>
              </a:rPr>
              <a:t>inertially</a:t>
            </a:r>
            <a:r>
              <a:rPr kumimoji="1" lang="en-US" sz="1200" b="0" i="0" kern="1200">
                <a:solidFill>
                  <a:schemeClr val="tx1"/>
                </a:solidFill>
                <a:effectLst/>
                <a:latin typeface="Times New Roman" charset="0"/>
                <a:ea typeface="+mn-ea"/>
                <a:cs typeface="+mn-cs"/>
              </a:rPr>
              <a:t>, i.e. directly. When this mass change is combined with the flow rate through the system, the monitor yields an accurate measurement of the particulate concentration in real time. </a:t>
            </a:r>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23</a:t>
            </a:fld>
            <a:endParaRPr lang="en-US" altLang="en-US"/>
          </a:p>
        </p:txBody>
      </p:sp>
    </p:spTree>
    <p:extLst>
      <p:ext uri="{BB962C8B-B14F-4D97-AF65-F5344CB8AC3E}">
        <p14:creationId xmlns:p14="http://schemas.microsoft.com/office/powerpoint/2010/main" val="234125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24</a:t>
            </a:fld>
            <a:endParaRPr lang="en-US" altLang="en-US"/>
          </a:p>
        </p:txBody>
      </p:sp>
    </p:spTree>
    <p:extLst>
      <p:ext uri="{BB962C8B-B14F-4D97-AF65-F5344CB8AC3E}">
        <p14:creationId xmlns:p14="http://schemas.microsoft.com/office/powerpoint/2010/main" val="106114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federal monitors, low-cost sensors have recently come on the market to provide data like that that is provided through FEMs, but use simpler and more low-cost methods for measurement. </a:t>
            </a:r>
          </a:p>
          <a:p>
            <a:r>
              <a:rPr lang="en-US" dirty="0"/>
              <a:t>These sensors tend to use optical, metal oxide, or electrochemical sensors integrated together. They can take advantage of passive monitoring, where air passes through a sensor without the use of a pump or a need for electricity, or active monitoring, which pulls air through the system. </a:t>
            </a:r>
          </a:p>
          <a:p>
            <a:r>
              <a:rPr lang="en-US" dirty="0"/>
              <a:t>Sensors can have high temporal resolution meaning they provide data that are resolved in time, including hourly or minute measurements. </a:t>
            </a:r>
          </a:p>
          <a:p>
            <a:endParaRPr lang="en-US" dirty="0"/>
          </a:p>
          <a:p>
            <a:r>
              <a:rPr lang="en-US" dirty="0"/>
              <a:t>PM sensors currently use optical OEM sensors </a:t>
            </a:r>
          </a:p>
          <a:p>
            <a:r>
              <a:rPr lang="en-US" dirty="0"/>
              <a:t>Particles scatter light from a laser or LED as they move through the measurement cell </a:t>
            </a:r>
          </a:p>
          <a:p>
            <a:r>
              <a:rPr lang="en-US" dirty="0"/>
              <a:t>Scattered light is then measured by a detector and the signal is used to estimate either the volume of an ensemble of particles and/or the number of particles in the air </a:t>
            </a:r>
          </a:p>
          <a:p>
            <a:r>
              <a:rPr lang="en-US" dirty="0"/>
              <a:t>Count estimate is then converted to mass concentration based on mass calibration or a density estimate</a:t>
            </a:r>
          </a:p>
          <a:p>
            <a:endParaRPr lang="en-US" dirty="0"/>
          </a:p>
          <a:p>
            <a:r>
              <a:rPr lang="en-US" dirty="0"/>
              <a:t>(The old adage is that you can have something fast, cheap, and good, but you can only pick two of the 3 – this is the fast and cheap version, while the FEM versions are fast and good.) </a:t>
            </a:r>
          </a:p>
          <a:p>
            <a:endParaRPr lang="en-US" dirty="0"/>
          </a:p>
          <a:p>
            <a:r>
              <a:rPr lang="en-US" dirty="0"/>
              <a:t>It is important to note, however, that sensors have some drawbacks.  Increased humidity causes particles to grow, which increases the volume of the particle (but not the actual mass of the PM) </a:t>
            </a:r>
          </a:p>
          <a:p>
            <a:r>
              <a:rPr lang="en-US" dirty="0"/>
              <a:t>Can cause the mass to be over-estimated </a:t>
            </a:r>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25</a:t>
            </a:fld>
            <a:endParaRPr lang="en-US" altLang="en-US"/>
          </a:p>
        </p:txBody>
      </p:sp>
    </p:spTree>
    <p:extLst>
      <p:ext uri="{BB962C8B-B14F-4D97-AF65-F5344CB8AC3E}">
        <p14:creationId xmlns:p14="http://schemas.microsoft.com/office/powerpoint/2010/main" val="72561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can see that there are MANY sensors that exist on the marketplace. Some use similar technology. Some stream to a cloud, some stream to a proprietary platform. Some are transparent, some use unknown algorithms to output data. </a:t>
            </a:r>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26</a:t>
            </a:fld>
            <a:endParaRPr lang="en-US" altLang="en-US"/>
          </a:p>
        </p:txBody>
      </p:sp>
    </p:spTree>
    <p:extLst>
      <p:ext uri="{BB962C8B-B14F-4D97-AF65-F5344CB8AC3E}">
        <p14:creationId xmlns:p14="http://schemas.microsoft.com/office/powerpoint/2010/main" val="327885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Validate sensors with monitors. Benchmarking. </a:t>
            </a:r>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28</a:t>
            </a:fld>
            <a:endParaRPr lang="en-US" altLang="en-US"/>
          </a:p>
        </p:txBody>
      </p:sp>
    </p:spTree>
    <p:extLst>
      <p:ext uri="{BB962C8B-B14F-4D97-AF65-F5344CB8AC3E}">
        <p14:creationId xmlns:p14="http://schemas.microsoft.com/office/powerpoint/2010/main" val="52869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Real time map as of 12:25am, October 2, 2021</a:t>
            </a:r>
          </a:p>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30</a:t>
            </a:fld>
            <a:endParaRPr lang="en-US" altLang="en-US"/>
          </a:p>
        </p:txBody>
      </p:sp>
    </p:spTree>
    <p:extLst>
      <p:ext uri="{BB962C8B-B14F-4D97-AF65-F5344CB8AC3E}">
        <p14:creationId xmlns:p14="http://schemas.microsoft.com/office/powerpoint/2010/main" val="148533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31</a:t>
            </a:fld>
            <a:endParaRPr lang="en-US" altLang="en-US"/>
          </a:p>
        </p:txBody>
      </p:sp>
    </p:spTree>
    <p:extLst>
      <p:ext uri="{BB962C8B-B14F-4D97-AF65-F5344CB8AC3E}">
        <p14:creationId xmlns:p14="http://schemas.microsoft.com/office/powerpoint/2010/main" val="64063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Times New Roman" panose="02020603050405020304" pitchFamily="18" charset="0"/>
              </a:rPr>
              <a:t>Securing and sustaining high quality air quality data globally is a challenge. This challenge can be met if governments, academics, the private sector and civil society work together to find creative solutions. There is a clear business case to be made for improving public health by reducing air pollution. </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1. Measurement strategies must be selected to fit a purpose. Air quality monitoring strategies should be informed by countries’ air quality management goals and monitoring needs. </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2. A successful, sustainable monitoring strategy requires more than equipment. </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Human and institutional systems needed to ensure high data quality and data can be analyzed and communicated</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3. Quality assurance plans are one of the most critical components of an air measurement strategy. Decision makers must have confidence that the monitoring data underpinning their decisions is of an adequate quality to withstand scrutiny, especially when there are significant financial and programmatic investments</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4. Satellite-based remote sensing is promising, but does not replace ground based monitors. </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5. Measurement systems are necessary but not sufficient to reduce air pollution. Air quality measurement strategies must be placed in the context of a broader air quality management program, with a focus on achieving emission reductions and improvements to public health, rather than being an end itself. </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Times New Roman" panose="02020603050405020304" pitchFamily="18" charset="0"/>
              </a:rPr>
              <a:t>Air quality data can be a powerful tool to inform the public about the dangers of air pollution. Publicly available data can support communication efforts so people can take action to protect themselves. An informed public can help advocate for the investments needed to reduce pollution and also be a part of people powered emission reduction strategies, e.g., vehicle emission testing or cookstove change-out programs. </a:t>
            </a:r>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Times New Roman" panose="02020603050405020304" pitchFamily="18"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a:p>
        </p:txBody>
      </p:sp>
    </p:spTree>
    <p:extLst>
      <p:ext uri="{BB962C8B-B14F-4D97-AF65-F5344CB8AC3E}">
        <p14:creationId xmlns:p14="http://schemas.microsoft.com/office/powerpoint/2010/main" val="6486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site-specific air quality dashboard on AirNow. Here, visitors can see current air quality in the context of the index, the primary pollutant, and any relevant announcements.</a:t>
            </a:r>
          </a:p>
          <a:p>
            <a:endParaRPr lang="en-US"/>
          </a:p>
          <a:p>
            <a:r>
              <a:rPr lang="en-US"/>
              <a:t>Metropolitan Statistical Areas with populations of 350,000 are required to report the AQI daily to the general population.</a:t>
            </a:r>
          </a:p>
          <a:p>
            <a:r>
              <a:rPr lang="en-US"/>
              <a:t>Forecasts are also generally available, but not required</a:t>
            </a:r>
          </a:p>
          <a:p>
            <a:r>
              <a:rPr lang="en-US"/>
              <a:t>Weather reporting often includes forecasts of AQI</a:t>
            </a:r>
          </a:p>
          <a:p>
            <a:endParaRPr lang="en-US"/>
          </a:p>
        </p:txBody>
      </p:sp>
      <p:sp>
        <p:nvSpPr>
          <p:cNvPr id="4" name="Slide Number Placeholder 3"/>
          <p:cNvSpPr>
            <a:spLocks noGrp="1"/>
          </p:cNvSpPr>
          <p:nvPr>
            <p:ph type="sldNum" sz="quarter" idx="5"/>
          </p:nvPr>
        </p:nvSpPr>
        <p:spPr/>
        <p:txBody>
          <a:bodyPr/>
          <a:lstStyle/>
          <a:p>
            <a:fld id="{A77A9C64-EC61-4F69-A768-C461E4528678}" type="slidenum">
              <a:rPr lang="en-US" smtClean="0"/>
              <a:t>32</a:t>
            </a:fld>
            <a:endParaRPr lang="en-US"/>
          </a:p>
        </p:txBody>
      </p:sp>
    </p:spTree>
    <p:extLst>
      <p:ext uri="{BB962C8B-B14F-4D97-AF65-F5344CB8AC3E}">
        <p14:creationId xmlns:p14="http://schemas.microsoft.com/office/powerpoint/2010/main" val="1072337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Platform for data sharing. </a:t>
            </a:r>
          </a:p>
          <a:p>
            <a:r>
              <a:rPr lang="en-US" sz="1200"/>
              <a:t>Helps decision makers communicate the connection between air pollution, health, and sustainability goals</a:t>
            </a:r>
          </a:p>
          <a:p>
            <a:r>
              <a:rPr lang="en-US" sz="1200"/>
              <a:t>Helps involve public in efforts to improve AQ</a:t>
            </a:r>
          </a:p>
          <a:p>
            <a:r>
              <a:rPr lang="en-US" sz="1200"/>
              <a:t>Promotes sustainable development</a:t>
            </a:r>
          </a:p>
          <a:p>
            <a:r>
              <a:rPr lang="en-US" sz="1200"/>
              <a:t>Supports better public health through data sharing and knowledge exchange</a:t>
            </a:r>
          </a:p>
          <a:p>
            <a:r>
              <a:rPr lang="en-US" sz="1200"/>
              <a:t>Raises public awareness, warns of pollution episodes, advises sensitive populations</a:t>
            </a:r>
          </a:p>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33</a:t>
            </a:fld>
            <a:endParaRPr lang="en-US" altLang="en-US"/>
          </a:p>
        </p:txBody>
      </p:sp>
    </p:spTree>
    <p:extLst>
      <p:ext uri="{BB962C8B-B14F-4D97-AF65-F5344CB8AC3E}">
        <p14:creationId xmlns:p14="http://schemas.microsoft.com/office/powerpoint/2010/main" val="64063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UNEP: </a:t>
            </a:r>
          </a:p>
          <a:p>
            <a:pPr marL="171450" indent="-171450">
              <a:buFontTx/>
              <a:buChar char="-"/>
            </a:pPr>
            <a:r>
              <a:rPr lang="en-US" dirty="0"/>
              <a:t>“</a:t>
            </a:r>
            <a:r>
              <a:rPr lang="en-US" b="0" i="0" dirty="0">
                <a:solidFill>
                  <a:srgbClr val="01724C"/>
                </a:solidFill>
                <a:effectLst/>
                <a:latin typeface="Roboto" panose="020B0604020202020204" pitchFamily="2" charset="0"/>
              </a:rPr>
              <a:t>Innovation labs are not research projects, they are experiments with beneficiaries, that are meant to seed innovative approaches to problem solving at local and national level.” Future applications might include satellite surface estimates for pollution hotspots</a:t>
            </a:r>
          </a:p>
          <a:p>
            <a:pPr marL="171450" indent="-171450">
              <a:buFontTx/>
              <a:buChar char="-"/>
            </a:pPr>
            <a:endParaRPr lang="en-US" b="0" i="0" dirty="0">
              <a:solidFill>
                <a:srgbClr val="01724C"/>
              </a:solidFill>
              <a:effectLst/>
              <a:latin typeface="Roboto" panose="020B0604020202020204" pitchFamily="2" charset="0"/>
            </a:endParaRPr>
          </a:p>
          <a:p>
            <a:pPr marL="171450" indent="-171450">
              <a:buFontTx/>
              <a:buChar char="-"/>
            </a:pPr>
            <a:r>
              <a:rPr lang="en-US" b="0" i="0" dirty="0">
                <a:solidFill>
                  <a:srgbClr val="01724C"/>
                </a:solidFill>
                <a:effectLst/>
                <a:latin typeface="Roboto" panose="020B0604020202020204" pitchFamily="2" charset="0"/>
              </a:rPr>
              <a:t>The Solutions space “provides insight towards solutions that can be upscaled, replicated and adapted in similar context.” An example is the launch of a real-time interactive map</a:t>
            </a:r>
          </a:p>
          <a:p>
            <a:pPr marL="171450" indent="-171450">
              <a:buFontTx/>
              <a:buChar char="-"/>
            </a:pPr>
            <a:endParaRPr lang="en-US" b="0" i="0" dirty="0">
              <a:solidFill>
                <a:srgbClr val="01724C"/>
              </a:solidFill>
              <a:effectLst/>
              <a:latin typeface="Roboto" panose="020B0604020202020204" pitchFamily="2" charset="0"/>
            </a:endParaRPr>
          </a:p>
          <a:p>
            <a:pPr marL="171450" indent="-171450">
              <a:buFontTx/>
              <a:buChar char="-"/>
            </a:pPr>
            <a:r>
              <a:rPr lang="en-US" b="0" i="0" dirty="0">
                <a:solidFill>
                  <a:srgbClr val="01724C"/>
                </a:solidFill>
                <a:effectLst/>
                <a:latin typeface="Roboto" panose="020B0604020202020204" pitchFamily="2" charset="0"/>
              </a:rPr>
              <a:t>Upscaling: The creation of the global consortium for better air quality data (</a:t>
            </a:r>
            <a:r>
              <a:rPr lang="en-US" b="0" i="0" dirty="0" err="1">
                <a:solidFill>
                  <a:srgbClr val="01724C"/>
                </a:solidFill>
                <a:effectLst/>
                <a:latin typeface="Roboto" panose="020B0604020202020204" pitchFamily="2" charset="0"/>
              </a:rPr>
              <a:t>CBAQd</a:t>
            </a:r>
            <a:r>
              <a:rPr lang="en-US" b="0" i="0" dirty="0">
                <a:solidFill>
                  <a:srgbClr val="01724C"/>
                </a:solidFill>
                <a:effectLst/>
                <a:latin typeface="Roboto" panose="020B0604020202020204" pitchFamily="2" charset="0"/>
              </a:rPr>
              <a:t>) will help facilitate implementing scalable solutions by convening communities of academia, practice, policy makers, non-state actors, private sector, and financing entities</a:t>
            </a:r>
          </a:p>
        </p:txBody>
      </p:sp>
      <p:sp>
        <p:nvSpPr>
          <p:cNvPr id="4" name="Slide Number Placeholder 3"/>
          <p:cNvSpPr>
            <a:spLocks noGrp="1"/>
          </p:cNvSpPr>
          <p:nvPr>
            <p:ph type="sldNum" sz="quarter" idx="5"/>
          </p:nvPr>
        </p:nvSpPr>
        <p:spPr/>
        <p:txBody>
          <a:bodyPr/>
          <a:lstStyle/>
          <a:p>
            <a:fld id="{9C900A82-9926-4DBA-8BA5-A22EEB8ACF8E}" type="slidenum">
              <a:rPr lang="en-US" smtClean="0"/>
              <a:t>34</a:t>
            </a:fld>
            <a:endParaRPr lang="en-US"/>
          </a:p>
        </p:txBody>
      </p:sp>
    </p:spTree>
    <p:extLst>
      <p:ext uri="{BB962C8B-B14F-4D97-AF65-F5344CB8AC3E}">
        <p14:creationId xmlns:p14="http://schemas.microsoft.com/office/powerpoint/2010/main" val="86154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37</a:t>
            </a:fld>
            <a:endParaRPr lang="en-US" altLang="en-US"/>
          </a:p>
        </p:txBody>
      </p:sp>
    </p:spTree>
    <p:extLst>
      <p:ext uri="{BB962C8B-B14F-4D97-AF65-F5344CB8AC3E}">
        <p14:creationId xmlns:p14="http://schemas.microsoft.com/office/powerpoint/2010/main" val="882581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40</a:t>
            </a:fld>
            <a:endParaRPr lang="en-US"/>
          </a:p>
        </p:txBody>
      </p:sp>
    </p:spTree>
    <p:extLst>
      <p:ext uri="{BB962C8B-B14F-4D97-AF65-F5344CB8AC3E}">
        <p14:creationId xmlns:p14="http://schemas.microsoft.com/office/powerpoint/2010/main" val="382302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a:solidFill>
                  <a:schemeClr val="tx1"/>
                </a:solidFill>
                <a:latin typeface="Times New Roman" charset="0"/>
                <a:ea typeface="+mn-ea"/>
                <a:cs typeface="+mn-cs"/>
              </a:rPr>
              <a:t>Satellite is useful in expanding range, but it is biased downward compared to monitors.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a:solidFill>
                <a:schemeClr val="tx1"/>
              </a:solidFill>
              <a:latin typeface="Times New Roman" charset="0"/>
              <a:ea typeface="+mn-ea"/>
              <a:cs typeface="+mn-cs"/>
            </a:endParaRPr>
          </a:p>
          <a:p>
            <a:r>
              <a:rPr lang="en-US"/>
              <a:t>Operationalize AOD (aerosol optical depth), which is the degree to which light has been absorbed or scattered by particles</a:t>
            </a:r>
          </a:p>
          <a:p>
            <a:pPr lvl="1"/>
            <a:r>
              <a:rPr lang="en-US"/>
              <a:t>Relationship between AOD and surface PM concentrations</a:t>
            </a:r>
          </a:p>
          <a:p>
            <a:pPr lvl="1"/>
            <a:r>
              <a:rPr lang="en-US"/>
              <a:t>Humidity</a:t>
            </a:r>
          </a:p>
          <a:p>
            <a:pPr lvl="1"/>
            <a:r>
              <a:rPr lang="en-US"/>
              <a:t>Effects of clouds, dust, snow, topography</a:t>
            </a:r>
          </a:p>
          <a:p>
            <a:pPr lvl="1"/>
            <a:r>
              <a:rPr lang="en-US"/>
              <a:t>Morning to afternoon observations only </a:t>
            </a:r>
          </a:p>
          <a:p>
            <a:r>
              <a:rPr lang="en-US"/>
              <a:t>Satellite-based remote sensing can be effective when combined with ground-level data</a:t>
            </a:r>
          </a:p>
          <a:p>
            <a:pPr lvl="1"/>
            <a:r>
              <a:rPr lang="en-US"/>
              <a:t>Ground-</a:t>
            </a:r>
            <a:r>
              <a:rPr lang="en-US" err="1"/>
              <a:t>truthed</a:t>
            </a:r>
            <a:r>
              <a:rPr lang="en-US"/>
              <a:t> to local monitors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a:solidFill>
                <a:schemeClr val="tx1"/>
              </a:solidFill>
              <a:latin typeface="Times New Roman"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44</a:t>
            </a:fld>
            <a:endParaRPr lang="en-US" altLang="en-US"/>
          </a:p>
        </p:txBody>
      </p:sp>
    </p:spTree>
    <p:extLst>
      <p:ext uri="{BB962C8B-B14F-4D97-AF65-F5344CB8AC3E}">
        <p14:creationId xmlns:p14="http://schemas.microsoft.com/office/powerpoint/2010/main" val="209373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Satellite measured spectral radiance, used with a priori informative and radiative transfer theory, retrieval algorithms, </a:t>
            </a:r>
            <a:r>
              <a:rPr lang="en-US" err="1"/>
              <a:t>geophiscal</a:t>
            </a:r>
            <a:r>
              <a:rPr lang="en-US"/>
              <a:t> parameters like AOD, then applications like pm estimates</a:t>
            </a:r>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45</a:t>
            </a:fld>
            <a:endParaRPr lang="en-US" altLang="en-US"/>
          </a:p>
        </p:txBody>
      </p:sp>
    </p:spTree>
    <p:extLst>
      <p:ext uri="{BB962C8B-B14F-4D97-AF65-F5344CB8AC3E}">
        <p14:creationId xmlns:p14="http://schemas.microsoft.com/office/powerpoint/2010/main" val="409074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Gulliver"/>
              </a:rPr>
              <a:t>Aerosol optical depth data from satellites allows for the monitoring of aerosols in the troposphere and PM2.5 estimates. </a:t>
            </a:r>
          </a:p>
        </p:txBody>
      </p:sp>
      <p:sp>
        <p:nvSpPr>
          <p:cNvPr id="4" name="Slide Number Placeholder 3"/>
          <p:cNvSpPr>
            <a:spLocks noGrp="1"/>
          </p:cNvSpPr>
          <p:nvPr>
            <p:ph type="sldNum" sz="quarter" idx="5"/>
          </p:nvPr>
        </p:nvSpPr>
        <p:spPr/>
        <p:txBody>
          <a:bodyPr/>
          <a:lstStyle/>
          <a:p>
            <a:fld id="{9C900A82-9926-4DBA-8BA5-A22EEB8ACF8E}" type="slidenum">
              <a:rPr lang="en-US" smtClean="0"/>
              <a:t>46</a:t>
            </a:fld>
            <a:endParaRPr lang="en-US"/>
          </a:p>
        </p:txBody>
      </p:sp>
    </p:spTree>
    <p:extLst>
      <p:ext uri="{BB962C8B-B14F-4D97-AF65-F5344CB8AC3E}">
        <p14:creationId xmlns:p14="http://schemas.microsoft.com/office/powerpoint/2010/main" val="2474754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AOD is unitless</a:t>
            </a:r>
          </a:p>
          <a:p>
            <a:r>
              <a:rPr lang="en-US" dirty="0"/>
              <a:t>Note it differs between seasons</a:t>
            </a:r>
          </a:p>
          <a:p>
            <a:endParaRPr lang="en-US" dirty="0"/>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47</a:t>
            </a:fld>
            <a:endParaRPr lang="en-US" altLang="en-US"/>
          </a:p>
        </p:txBody>
      </p:sp>
    </p:spTree>
    <p:extLst>
      <p:ext uri="{BB962C8B-B14F-4D97-AF65-F5344CB8AC3E}">
        <p14:creationId xmlns:p14="http://schemas.microsoft.com/office/powerpoint/2010/main" val="1133666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B0294C69-547E-43C6-8552-BF785B420692}"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292684A9-77A0-487A-ABEA-FD1786CABA68}" type="slidenum">
              <a:rPr lang="en-US" altLang="en-US" smtClean="0"/>
              <a:pPr>
                <a:defRPr/>
              </a:pPr>
              <a:t>49</a:t>
            </a:fld>
            <a:endParaRPr lang="en-US" altLang="en-US"/>
          </a:p>
        </p:txBody>
      </p:sp>
    </p:spTree>
    <p:extLst>
      <p:ext uri="{BB962C8B-B14F-4D97-AF65-F5344CB8AC3E}">
        <p14:creationId xmlns:p14="http://schemas.microsoft.com/office/powerpoint/2010/main" val="339947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9</a:t>
            </a:fld>
            <a:endParaRPr lang="en-US" altLang="en-US"/>
          </a:p>
        </p:txBody>
      </p:sp>
    </p:spTree>
    <p:extLst>
      <p:ext uri="{BB962C8B-B14F-4D97-AF65-F5344CB8AC3E}">
        <p14:creationId xmlns:p14="http://schemas.microsoft.com/office/powerpoint/2010/main" val="1533621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can we use sensor and monitor data together? We need to be realistic. If given a certain amount of funding, it makes sense to incorporate some low cost sensors into the network to take advantage of their ease of use and their lower cost. Often, as we saw, sensors can cost a fraction of the cost of a reference grade monitor.  </a:t>
            </a:r>
          </a:p>
          <a:p>
            <a:endParaRPr lang="en-US"/>
          </a:p>
          <a:p>
            <a:r>
              <a:rPr lang="en-US"/>
              <a:t>To be able to believe the data streaming from a sensor, we need to collocate sensors with FRM/FEM monitors. What does this mean? </a:t>
            </a:r>
          </a:p>
          <a:p>
            <a:endParaRPr lang="en-US"/>
          </a:p>
          <a:p>
            <a:r>
              <a:rPr lang="en-US"/>
              <a:t>Collocation is the process by which a reference monitor (FRM/FEM) and non-reference monitor (sensor) are operated at the same time and place under real world conditions for a defined evaluation period.</a:t>
            </a:r>
          </a:p>
          <a:p>
            <a:endParaRPr lang="en-US"/>
          </a:p>
          <a:p>
            <a:r>
              <a:rPr lang="en-US"/>
              <a:t>It is important to note that sensors may be sensitive to a number of factors, which can be corrected for or better understood through a collocation study. These things include</a:t>
            </a:r>
          </a:p>
          <a:p>
            <a:endParaRPr lang="en-US"/>
          </a:p>
          <a:p>
            <a:r>
              <a:rPr lang="en-US"/>
              <a:t>Relative humidity – High humidity may cause PM sensors to overestimate the mass concentration. Gas sensors often show sensitivity. </a:t>
            </a:r>
          </a:p>
          <a:p>
            <a:r>
              <a:rPr lang="en-US"/>
              <a:t>Temperature – Sensors may show sensitivity. </a:t>
            </a:r>
          </a:p>
          <a:p>
            <a:r>
              <a:rPr lang="en-US"/>
              <a:t>Co-Pollutants – Sensors may react to other pollutants which can “interfere” with how the sensor responds to the target pollutant. </a:t>
            </a:r>
          </a:p>
          <a:p>
            <a:r>
              <a:rPr lang="en-US"/>
              <a:t>Time – Drift may be apparent over time. Sensors may become less responsive as they age. • Noisy Data – Spurious data points may or may not be evident. May be related to data logging errors, electronic noise, etc.</a:t>
            </a:r>
          </a:p>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51</a:t>
            </a:fld>
            <a:endParaRPr lang="en-US" altLang="en-US"/>
          </a:p>
        </p:txBody>
      </p:sp>
    </p:spTree>
    <p:extLst>
      <p:ext uri="{BB962C8B-B14F-4D97-AF65-F5344CB8AC3E}">
        <p14:creationId xmlns:p14="http://schemas.microsoft.com/office/powerpoint/2010/main" val="3653565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map is a snapshot of the new sensor pilot with uncorrected PurpleAir data during the October 2019 </a:t>
            </a:r>
            <a:r>
              <a:rPr lang="en-US" err="1"/>
              <a:t>Kincaide</a:t>
            </a:r>
            <a:r>
              <a:rPr lang="en-US"/>
              <a:t> fire.  </a:t>
            </a:r>
          </a:p>
          <a:p>
            <a:endParaRPr lang="en-US"/>
          </a:p>
          <a:p>
            <a:r>
              <a:rPr lang="en-US"/>
              <a:t>The take-away is that at this time due to the fire itself, there were power outages that impacted data delivery and monitoring by the air districts and AirNow has limited information at the time.</a:t>
            </a:r>
          </a:p>
          <a:p>
            <a:endParaRPr lang="en-US"/>
          </a:p>
          <a:p>
            <a:r>
              <a:rPr lang="en-US"/>
              <a:t>But you can see how much sensor data can fill in those gaps.</a:t>
            </a:r>
          </a:p>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53</a:t>
            </a:fld>
            <a:endParaRPr lang="en-US" altLang="en-US"/>
          </a:p>
        </p:txBody>
      </p:sp>
    </p:spTree>
    <p:extLst>
      <p:ext uri="{BB962C8B-B14F-4D97-AF65-F5344CB8AC3E}">
        <p14:creationId xmlns:p14="http://schemas.microsoft.com/office/powerpoint/2010/main" val="106858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54</a:t>
            </a:fld>
            <a:endParaRPr lang="en-US"/>
          </a:p>
        </p:txBody>
      </p:sp>
    </p:spTree>
    <p:extLst>
      <p:ext uri="{BB962C8B-B14F-4D97-AF65-F5344CB8AC3E}">
        <p14:creationId xmlns:p14="http://schemas.microsoft.com/office/powerpoint/2010/main" val="2029326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monitoring air quality, a laboratory setting and certain instruments such as a glove box or gas chromatograph mass spectrometers are helpful tools. </a:t>
            </a:r>
          </a:p>
        </p:txBody>
      </p:sp>
      <p:sp>
        <p:nvSpPr>
          <p:cNvPr id="4" name="Slide Number Placeholder 3"/>
          <p:cNvSpPr>
            <a:spLocks noGrp="1"/>
          </p:cNvSpPr>
          <p:nvPr>
            <p:ph type="sldNum" sz="quarter" idx="5"/>
          </p:nvPr>
        </p:nvSpPr>
        <p:spPr/>
        <p:txBody>
          <a:bodyPr/>
          <a:lstStyle/>
          <a:p>
            <a:fld id="{9C900A82-9926-4DBA-8BA5-A22EEB8ACF8E}" type="slidenum">
              <a:rPr lang="en-US" smtClean="0"/>
              <a:t>60</a:t>
            </a:fld>
            <a:endParaRPr lang="en-US"/>
          </a:p>
        </p:txBody>
      </p:sp>
    </p:spTree>
    <p:extLst>
      <p:ext uri="{BB962C8B-B14F-4D97-AF65-F5344CB8AC3E}">
        <p14:creationId xmlns:p14="http://schemas.microsoft.com/office/powerpoint/2010/main" val="2906607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62</a:t>
            </a:fld>
            <a:endParaRPr lang="en-US"/>
          </a:p>
        </p:txBody>
      </p:sp>
    </p:spTree>
    <p:extLst>
      <p:ext uri="{BB962C8B-B14F-4D97-AF65-F5344CB8AC3E}">
        <p14:creationId xmlns:p14="http://schemas.microsoft.com/office/powerpoint/2010/main" val="1108805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63</a:t>
            </a:fld>
            <a:endParaRPr lang="en-US"/>
          </a:p>
        </p:txBody>
      </p:sp>
    </p:spTree>
    <p:extLst>
      <p:ext uri="{BB962C8B-B14F-4D97-AF65-F5344CB8AC3E}">
        <p14:creationId xmlns:p14="http://schemas.microsoft.com/office/powerpoint/2010/main" val="1422056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64</a:t>
            </a:fld>
            <a:endParaRPr lang="en-US"/>
          </a:p>
        </p:txBody>
      </p:sp>
    </p:spTree>
    <p:extLst>
      <p:ext uri="{BB962C8B-B14F-4D97-AF65-F5344CB8AC3E}">
        <p14:creationId xmlns:p14="http://schemas.microsoft.com/office/powerpoint/2010/main" val="336033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12</a:t>
            </a:fld>
            <a:endParaRPr lang="en-US" altLang="en-US"/>
          </a:p>
        </p:txBody>
      </p:sp>
    </p:spTree>
    <p:extLst>
      <p:ext uri="{BB962C8B-B14F-4D97-AF65-F5344CB8AC3E}">
        <p14:creationId xmlns:p14="http://schemas.microsoft.com/office/powerpoint/2010/main" val="187326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13</a:t>
            </a:fld>
            <a:endParaRPr lang="en-US" altLang="en-US"/>
          </a:p>
        </p:txBody>
      </p:sp>
    </p:spTree>
    <p:extLst>
      <p:ext uri="{BB962C8B-B14F-4D97-AF65-F5344CB8AC3E}">
        <p14:creationId xmlns:p14="http://schemas.microsoft.com/office/powerpoint/2010/main" val="73519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15</a:t>
            </a:fld>
            <a:endParaRPr lang="en-US"/>
          </a:p>
        </p:txBody>
      </p:sp>
    </p:spTree>
    <p:extLst>
      <p:ext uri="{BB962C8B-B14F-4D97-AF65-F5344CB8AC3E}">
        <p14:creationId xmlns:p14="http://schemas.microsoft.com/office/powerpoint/2010/main" val="361652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11"/>
          </p:nvPr>
        </p:nvSpPr>
        <p:spPr/>
        <p:txBody>
          <a:bodyPr/>
          <a:lstStyle/>
          <a:p>
            <a:pPr>
              <a:defRPr/>
            </a:pPr>
            <a:fld id="{AC1A06D3-2FA2-407C-B50D-6A103870BFBD}" type="slidenum">
              <a:rPr lang="en-US" altLang="en-US" smtClean="0"/>
              <a:pPr>
                <a:defRPr/>
              </a:pPr>
              <a:t>16</a:t>
            </a:fld>
            <a:endParaRPr lang="en-US" altLang="en-US"/>
          </a:p>
        </p:txBody>
      </p:sp>
    </p:spTree>
    <p:extLst>
      <p:ext uri="{BB962C8B-B14F-4D97-AF65-F5344CB8AC3E}">
        <p14:creationId xmlns:p14="http://schemas.microsoft.com/office/powerpoint/2010/main" val="60338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different types of monitors and sensors to choose from. </a:t>
            </a:r>
          </a:p>
          <a:p>
            <a:endParaRPr kumimoji="1" lang="en-US" sz="1200" b="0" i="0" u="none" strike="noStrike" kern="1200" baseline="0">
              <a:solidFill>
                <a:schemeClr val="tx1"/>
              </a:solidFill>
              <a:latin typeface="Times New Roman"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baseline="0">
                <a:solidFill>
                  <a:schemeClr val="tx1"/>
                </a:solidFill>
                <a:latin typeface="Times New Roman" charset="0"/>
                <a:ea typeface="+mn-ea"/>
                <a:cs typeface="+mn-cs"/>
              </a:rPr>
              <a:t>EPA has a formal process for the evaluation of technologies proposed for use as Federal Reference Method (FRM) or Federal Equivalent Method (FEM) monitors that are used for monitoring compliance with the National Ambient Air Quality Standards. These are considered the gold standard for air quality monitoring.</a:t>
            </a:r>
          </a:p>
          <a:p>
            <a:endParaRPr lang="en-US"/>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18</a:t>
            </a:fld>
            <a:endParaRPr lang="en-US" altLang="en-US"/>
          </a:p>
        </p:txBody>
      </p:sp>
    </p:spTree>
    <p:extLst>
      <p:ext uri="{BB962C8B-B14F-4D97-AF65-F5344CB8AC3E}">
        <p14:creationId xmlns:p14="http://schemas.microsoft.com/office/powerpoint/2010/main" val="178122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FRMs and FEMs have very strict measurement performance criteria to ensure that data supports accurate and effective air quality management decisions. </a:t>
            </a:r>
          </a:p>
          <a:p>
            <a:r>
              <a:rPr lang="en-US"/>
              <a:t>• EPA ORD (RTP, NC) is Congressionally mandated to review new instrument designs and formally designate approved monitors as either FRMs or FEMs.</a:t>
            </a:r>
          </a:p>
          <a:p>
            <a:r>
              <a:rPr lang="en-US"/>
              <a:t>Both have strict testing requirements and performance criteria</a:t>
            </a:r>
          </a:p>
          <a:p>
            <a:endParaRPr lang="en-US"/>
          </a:p>
          <a:p>
            <a:r>
              <a:rPr lang="en-US"/>
              <a:t>Also include QA/QC steps of: </a:t>
            </a:r>
          </a:p>
          <a:p>
            <a:r>
              <a:rPr lang="en-US"/>
              <a:t>Manufacturing specifications, siting to meet regulatory requirements, internal and external instrument and laboratory audits, inspection and validation of data</a:t>
            </a:r>
          </a:p>
        </p:txBody>
      </p:sp>
      <p:sp>
        <p:nvSpPr>
          <p:cNvPr id="4" name="Date Placeholder 3"/>
          <p:cNvSpPr>
            <a:spLocks noGrp="1"/>
          </p:cNvSpPr>
          <p:nvPr>
            <p:ph type="dt" idx="1"/>
          </p:nvPr>
        </p:nvSpPr>
        <p:spPr/>
        <p:txBody>
          <a:bodyPr/>
          <a:lstStyle/>
          <a:p>
            <a:pPr>
              <a:defRPr/>
            </a:pPr>
            <a:fld id="{FDCC88EB-4174-46A8-A193-6C18AAF2803A}" type="datetime1">
              <a:rPr lang="en-US" altLang="en-US" smtClean="0"/>
              <a:pPr>
                <a:defRPr/>
              </a:pPr>
              <a:t>7/18/2023</a:t>
            </a:fld>
            <a:endParaRPr lang="en-US" altLang="en-US"/>
          </a:p>
        </p:txBody>
      </p:sp>
      <p:sp>
        <p:nvSpPr>
          <p:cNvPr id="5" name="Slide Number Placeholder 4"/>
          <p:cNvSpPr>
            <a:spLocks noGrp="1"/>
          </p:cNvSpPr>
          <p:nvPr>
            <p:ph type="sldNum" sz="quarter" idx="5"/>
          </p:nvPr>
        </p:nvSpPr>
        <p:spPr/>
        <p:txBody>
          <a:bodyPr/>
          <a:lstStyle/>
          <a:p>
            <a:pPr>
              <a:defRPr/>
            </a:pPr>
            <a:fld id="{AC1A06D3-2FA2-407C-B50D-6A103870BFBD}" type="slidenum">
              <a:rPr lang="en-US" altLang="en-US" smtClean="0"/>
              <a:pPr>
                <a:defRPr/>
              </a:pPr>
              <a:t>19</a:t>
            </a:fld>
            <a:endParaRPr lang="en-US" altLang="en-US"/>
          </a:p>
        </p:txBody>
      </p:sp>
    </p:spTree>
    <p:extLst>
      <p:ext uri="{BB962C8B-B14F-4D97-AF65-F5344CB8AC3E}">
        <p14:creationId xmlns:p14="http://schemas.microsoft.com/office/powerpoint/2010/main" val="1654743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ogle.com/imgres?imgurl=https%3A%2F%2Fdieselnet.com%2Ftech%2Fimages%2Fmeasure%2Fpems2.jpg&amp;imgrefurl=https%3A%2F%2Fdieselnet.com%2Ftech%2Fmeasure.php&amp;tbnid=7J_Z57rTZ1Hp-M&amp;vet=12ahUKEwjCpN_b79D5AhWPmIkEHWeaC98QMygLegUIARDZAQ..i&amp;docid=GWT1uqtv8UG38M&amp;w=275&amp;h=250&amp;q=car%20emissions%20measurement&amp;ved=2ahUKEwjCpN_b79D5AhWPmIkEHWeaC98QMygLegUIARDZAQ" TargetMode="External"/><Relationship Id="rId5" Type="http://schemas.openxmlformats.org/officeDocument/2006/relationships/image" Target="../media/image5.jpeg"/><Relationship Id="rId4" Type="http://schemas.openxmlformats.org/officeDocument/2006/relationships/hyperlink" Target="https://www.flickr.com/photos/brewbooks/312279083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File:RapidEye_Satellites_Artist_Impression.jp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pa.gov/criteria-air-pollutants" TargetMode="Externa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air-sensor-toolbox/how-use-air-sensors-air-sensor-guideboo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geneq.com/environment/image/cache/catalog/old/products-3/Airmetrics-pm2-512x512.jpg" TargetMode="External"/><Relationship Id="rId5" Type="http://schemas.openxmlformats.org/officeDocument/2006/relationships/image" Target="../media/image16.jpeg"/><Relationship Id="rId4" Type="http://schemas.openxmlformats.org/officeDocument/2006/relationships/hyperlink" Target="http://www.airmetrics.com/images/headers/applications.jp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metone.com/products/bam-1020/"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eledyne-api.com/prod/particulatematter/PublishingImages/T640-monitor.png" TargetMode="External"/><Relationship Id="rId5" Type="http://schemas.openxmlformats.org/officeDocument/2006/relationships/image" Target="../media/image18.png"/><Relationship Id="rId4" Type="http://schemas.openxmlformats.org/officeDocument/2006/relationships/hyperlink" Target="https://assets.thermofisher.com/TFS-Assets/CAD/product-images/teom-1405.jpg-65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t.co.uk/products/air-quality-monitoring/particulate-monitoring/bam1020-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ssets.thermofisher.com/TFS-Assets/CAD/product-images/teom-1405f.jpg-650.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amt.copernicus.org/articles/12/4643/2019/"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epa.gov/sites/production/files/2019-12/documents/frm-fem_and_air_sensors_dec_2019_webinar_slides_508_compliant.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penmap.clarity.i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Airnow.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Airnow.gov&#8203;" TargetMode="Externa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hyperlink" Target="https://www.airnow.gov/international/us-embassies-and-consulat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unep.org/explore-topics/air/what-we-do/monitoring-air-qual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fpub.epa.gov/si/si_public_record_report.cfm?Lab=NERL&amp;dirEntryId=277996&amp;simpleSearch=1&amp;searchAll=air+sensor+guidebook"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air-sensor-toolbox/how-use-air-sensors-air-sensor-guideboo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fpub.epa.gov/si/si_public_record_Report.cfm?dirEntryId=350785&amp;Lab=CEMM" TargetMode="External"/><Relationship Id="rId7" Type="http://schemas.openxmlformats.org/officeDocument/2006/relationships/hyperlink" Target="https://www.ncbi.nlm.nih.gov/pmc/articles/PMC8835131/" TargetMode="External"/><Relationship Id="rId2" Type="http://schemas.openxmlformats.org/officeDocument/2006/relationships/hyperlink" Target="http://www.aqmd.gov/aq-spec/sensors"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0661-020-8118-4" TargetMode="External"/><Relationship Id="rId5" Type="http://schemas.openxmlformats.org/officeDocument/2006/relationships/hyperlink" Target="https://pubs.acs.org/doi/10.1021/acsestengg.1c00367" TargetMode="External"/><Relationship Id="rId4" Type="http://schemas.openxmlformats.org/officeDocument/2006/relationships/hyperlink" Target="https://www.sciencedirect.com/science/article/abs/pii/S0048969721068455"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hyperlink" Target="https://www.epa.gov/air-sensor-toolbo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aqmd.gov/aq-spec"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pubs.rsc.org/ja/content/articlelanding/2020/em/c9em00529c#!divAbstract" TargetMode="External"/><Relationship Id="rId3" Type="http://schemas.openxmlformats.org/officeDocument/2006/relationships/image" Target="../media/image44.jpe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researchgate.net/figure/Schematic-plot-of-the-main-components-of-GC-MS-instruments_fig1_273955959" TargetMode="External"/><Relationship Id="rId5" Type="http://schemas.openxmlformats.org/officeDocument/2006/relationships/image" Target="../media/image45.png"/><Relationship Id="rId4" Type="http://schemas.openxmlformats.org/officeDocument/2006/relationships/hyperlink" Target="https://en.wikipedia.org/wiki/Glovebo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2.purpleair.co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cfpub.epa.gov/si/si_public_record_Report.cfm?dirEntryId=350785&amp;Lab=CEM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cfpub.epa.gov/si/si_public_record_report.cfm?Lab=NERL&amp;dirEntryId=277996&amp;simpleSearch=1&amp;searchAll=air+sensor+guidebook"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hindustantimes.com/indore/pollution-in-indore-gets-an-intervention/story-Wde8DBSMtJYfGn1ThPVLI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B68C-D46A-BF54-D599-F7CB7FB4B097}"/>
              </a:ext>
            </a:extLst>
          </p:cNvPr>
          <p:cNvSpPr>
            <a:spLocks noGrp="1"/>
          </p:cNvSpPr>
          <p:nvPr>
            <p:ph type="title"/>
          </p:nvPr>
        </p:nvSpPr>
        <p:spPr>
          <a:xfrm>
            <a:off x="539548" y="2762206"/>
            <a:ext cx="10899148" cy="2784953"/>
          </a:xfrm>
        </p:spPr>
        <p:txBody>
          <a:bodyPr>
            <a:normAutofit/>
          </a:bodyPr>
          <a:lstStyle/>
          <a:p>
            <a:pPr algn="ctr"/>
            <a:r>
              <a:rPr lang="en-US" sz="4400" dirty="0"/>
              <a:t>What are </a:t>
            </a:r>
            <a:r>
              <a:rPr lang="en-US" sz="4400" dirty="0">
                <a:highlight>
                  <a:srgbClr val="FFFF00"/>
                </a:highlight>
              </a:rPr>
              <a:t>[YOUR CITY]</a:t>
            </a:r>
            <a:r>
              <a:rPr lang="en-US" sz="4400" dirty="0"/>
              <a:t>’s monitoring objectives? </a:t>
            </a:r>
          </a:p>
        </p:txBody>
      </p:sp>
      <p:sp>
        <p:nvSpPr>
          <p:cNvPr id="4" name="Slide Number Placeholder 3">
            <a:extLst>
              <a:ext uri="{FF2B5EF4-FFF2-40B4-BE49-F238E27FC236}">
                <a16:creationId xmlns:a16="http://schemas.microsoft.com/office/drawing/2014/main" id="{3189B277-2BCA-524D-EF89-985EBA7D13FC}"/>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366725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C45F-FE43-1215-56B2-41037DAC881B}"/>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Air Monitoring Basics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842516" cy="5224724"/>
          </a:xfrm>
        </p:spPr>
        <p:txBody>
          <a:bodyPr anchor="ctr">
            <a:normAutofit/>
          </a:bodyPr>
          <a:lstStyle/>
          <a:p>
            <a:r>
              <a:rPr lang="en-US" sz="2000" dirty="0"/>
              <a:t>1. Objectives</a:t>
            </a:r>
          </a:p>
          <a:p>
            <a:r>
              <a:rPr lang="en-US" sz="2800" b="1" dirty="0"/>
              <a:t>2. Air Monitoring Basics</a:t>
            </a:r>
          </a:p>
          <a:p>
            <a:r>
              <a:rPr lang="en-US" sz="2000" dirty="0"/>
              <a:t>3. Monitoring Options</a:t>
            </a:r>
          </a:p>
          <a:p>
            <a:r>
              <a:rPr lang="en-US" sz="2000" dirty="0"/>
              <a:t>4. Low-Cost Sensors and Remote Satellites</a:t>
            </a:r>
          </a:p>
          <a:p>
            <a:r>
              <a:rPr lang="en-US" sz="2000" dirty="0"/>
              <a:t>5. Integrated Strategy</a:t>
            </a:r>
          </a:p>
          <a:p>
            <a:r>
              <a:rPr lang="en-US" sz="2000"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74818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Air Monitoring Basics</a:t>
            </a:r>
          </a:p>
        </p:txBody>
      </p:sp>
      <p:sp>
        <p:nvSpPr>
          <p:cNvPr id="3" name="Content Placeholder 2"/>
          <p:cNvSpPr>
            <a:spLocks noGrp="1"/>
          </p:cNvSpPr>
          <p:nvPr>
            <p:ph idx="1"/>
          </p:nvPr>
        </p:nvSpPr>
        <p:spPr>
          <a:xfrm>
            <a:off x="677334" y="1600200"/>
            <a:ext cx="5181600" cy="4800600"/>
          </a:xfrm>
        </p:spPr>
        <p:txBody>
          <a:bodyPr>
            <a:normAutofit/>
          </a:bodyPr>
          <a:lstStyle/>
          <a:p>
            <a:r>
              <a:rPr lang="en-US" sz="2400"/>
              <a:t>Ambient Monitoring</a:t>
            </a:r>
          </a:p>
          <a:p>
            <a:pPr lvl="1"/>
            <a:r>
              <a:rPr lang="en-US" sz="2400"/>
              <a:t>Systematic, long-term assessment of air pollutant levels </a:t>
            </a:r>
          </a:p>
          <a:p>
            <a:pPr lvl="1"/>
            <a:r>
              <a:rPr lang="en-US" sz="2400"/>
              <a:t>Measures quantity and type of pollutants in outdoor air</a:t>
            </a:r>
          </a:p>
          <a:p>
            <a:pPr lvl="1"/>
            <a:endParaRPr lang="en-US" sz="2400"/>
          </a:p>
          <a:p>
            <a:r>
              <a:rPr lang="en-US" sz="2400"/>
              <a:t>Emissions Measurement</a:t>
            </a:r>
          </a:p>
          <a:p>
            <a:pPr lvl="1"/>
            <a:r>
              <a:rPr lang="en-US" sz="2400"/>
              <a:t>Monitoring particulate and gaseous emissions from a specific source</a:t>
            </a:r>
          </a:p>
          <a:p>
            <a:endParaRPr lang="en-US" sz="2000"/>
          </a:p>
          <a:p>
            <a:endParaRPr lang="en-US" sz="2000"/>
          </a:p>
          <a:p>
            <a:endParaRPr lang="en-US" sz="2400"/>
          </a:p>
        </p:txBody>
      </p:sp>
      <p:pic>
        <p:nvPicPr>
          <p:cNvPr id="4" name="Picture 2" descr="Photo of air quality monitor on top of a build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3994"/>
            <a:ext cx="2558143" cy="3206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9DE9C0-E489-96E2-0393-5BA42725AEC2}"/>
              </a:ext>
            </a:extLst>
          </p:cNvPr>
          <p:cNvSpPr txBox="1"/>
          <p:nvPr/>
        </p:nvSpPr>
        <p:spPr>
          <a:xfrm>
            <a:off x="7048499" y="3537857"/>
            <a:ext cx="27032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https://www.flickr.com/photos/brewbooks/3122790831/</a:t>
            </a:r>
            <a:r>
              <a:rPr lang="en-US" sz="1200" dirty="0">
                <a:ea typeface="+mn-lt"/>
                <a:cs typeface="+mn-lt"/>
              </a:rPr>
              <a:t> </a:t>
            </a:r>
            <a:endParaRPr lang="en-US" sz="1200"/>
          </a:p>
        </p:txBody>
      </p:sp>
      <p:pic>
        <p:nvPicPr>
          <p:cNvPr id="5" name="Picture 2" descr="Picture of a car with an emissions measurement system attached to i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102021"/>
            <a:ext cx="2621643" cy="2405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69725B-C68E-8F19-B511-34ADEED89F0D}"/>
              </a:ext>
            </a:extLst>
          </p:cNvPr>
          <p:cNvSpPr txBox="1"/>
          <p:nvPr/>
        </p:nvSpPr>
        <p:spPr>
          <a:xfrm>
            <a:off x="8763000" y="6507598"/>
            <a:ext cx="2621643" cy="276999"/>
          </a:xfrm>
          <a:prstGeom prst="rect">
            <a:avLst/>
          </a:prstGeom>
          <a:noFill/>
        </p:spPr>
        <p:txBody>
          <a:bodyPr wrap="square" rtlCol="0">
            <a:spAutoFit/>
          </a:bodyPr>
          <a:lstStyle/>
          <a:p>
            <a:r>
              <a:rPr lang="en-US" sz="1200">
                <a:hlinkClick r:id="rId6"/>
              </a:rPr>
              <a:t>Image Source</a:t>
            </a:r>
            <a:endParaRPr lang="en-US" sz="1200"/>
          </a:p>
        </p:txBody>
      </p:sp>
    </p:spTree>
    <p:extLst>
      <p:ext uri="{BB962C8B-B14F-4D97-AF65-F5344CB8AC3E}">
        <p14:creationId xmlns:p14="http://schemas.microsoft.com/office/powerpoint/2010/main" val="261329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Air Quality Monitoring</a:t>
            </a:r>
          </a:p>
        </p:txBody>
      </p:sp>
      <p:sp>
        <p:nvSpPr>
          <p:cNvPr id="3" name="Content Placeholder 2"/>
          <p:cNvSpPr>
            <a:spLocks noGrp="1"/>
          </p:cNvSpPr>
          <p:nvPr>
            <p:ph idx="1"/>
          </p:nvPr>
        </p:nvSpPr>
        <p:spPr>
          <a:xfrm>
            <a:off x="677334" y="1502228"/>
            <a:ext cx="6001053" cy="4746172"/>
          </a:xfrm>
        </p:spPr>
        <p:txBody>
          <a:bodyPr>
            <a:normAutofit/>
          </a:bodyPr>
          <a:lstStyle/>
          <a:p>
            <a:r>
              <a:rPr lang="en-US" sz="2400"/>
              <a:t>Air quality monitoring is performed to: </a:t>
            </a:r>
          </a:p>
          <a:p>
            <a:pPr lvl="1"/>
            <a:r>
              <a:rPr lang="en-US" sz="1800"/>
              <a:t>Assess the extent of air pollution</a:t>
            </a:r>
          </a:p>
          <a:p>
            <a:pPr lvl="1"/>
            <a:r>
              <a:rPr lang="en-US" sz="1800"/>
              <a:t>Ensure compliance with national legislation</a:t>
            </a:r>
          </a:p>
          <a:p>
            <a:pPr lvl="1"/>
            <a:r>
              <a:rPr lang="en-US" sz="1800"/>
              <a:t>Evaluate air quality control options</a:t>
            </a:r>
          </a:p>
          <a:p>
            <a:pPr lvl="1"/>
            <a:r>
              <a:rPr lang="en-US" sz="1800"/>
              <a:t>Provide data for air quality modeling</a:t>
            </a:r>
          </a:p>
          <a:p>
            <a:pPr lvl="1"/>
            <a:r>
              <a:rPr lang="en-US" sz="1800"/>
              <a:t>Understand human exposures</a:t>
            </a:r>
          </a:p>
          <a:p>
            <a:endParaRPr lang="en-US" sz="2400"/>
          </a:p>
          <a:p>
            <a:r>
              <a:rPr lang="en-US" sz="2400"/>
              <a:t>Monitoring types</a:t>
            </a:r>
          </a:p>
          <a:p>
            <a:pPr lvl="1"/>
            <a:r>
              <a:rPr lang="en-US" sz="1800"/>
              <a:t>Active</a:t>
            </a:r>
          </a:p>
          <a:p>
            <a:pPr lvl="1"/>
            <a:r>
              <a:rPr lang="en-US" sz="1800"/>
              <a:t>Passive</a:t>
            </a:r>
          </a:p>
          <a:p>
            <a:pPr lvl="1"/>
            <a:r>
              <a:rPr lang="en-US" sz="1800"/>
              <a:t>Remote sensing</a:t>
            </a:r>
          </a:p>
        </p:txBody>
      </p:sp>
      <p:pic>
        <p:nvPicPr>
          <p:cNvPr id="6" name="Picture 6" descr="Picture of two satellites rotating around the Earth. ">
            <a:extLst>
              <a:ext uri="{FF2B5EF4-FFF2-40B4-BE49-F238E27FC236}">
                <a16:creationId xmlns:a16="http://schemas.microsoft.com/office/drawing/2014/main" id="{C8EEAD4B-8414-FF9F-7707-C2A51BB99418}"/>
              </a:ext>
            </a:extLst>
          </p:cNvPr>
          <p:cNvPicPr>
            <a:picLocks noChangeAspect="1"/>
          </p:cNvPicPr>
          <p:nvPr/>
        </p:nvPicPr>
        <p:blipFill>
          <a:blip r:embed="rId3"/>
          <a:stretch>
            <a:fillRect/>
          </a:stretch>
        </p:blipFill>
        <p:spPr>
          <a:xfrm>
            <a:off x="6966856" y="2404942"/>
            <a:ext cx="3820404" cy="2766499"/>
          </a:xfrm>
          <a:prstGeom prst="rect">
            <a:avLst/>
          </a:prstGeom>
        </p:spPr>
      </p:pic>
      <p:sp>
        <p:nvSpPr>
          <p:cNvPr id="7" name="TextBox 6">
            <a:extLst>
              <a:ext uri="{FF2B5EF4-FFF2-40B4-BE49-F238E27FC236}">
                <a16:creationId xmlns:a16="http://schemas.microsoft.com/office/drawing/2014/main" id="{9501F171-2D74-5006-5CBD-0AE28BC30A9B}"/>
              </a:ext>
            </a:extLst>
          </p:cNvPr>
          <p:cNvSpPr txBox="1"/>
          <p:nvPr/>
        </p:nvSpPr>
        <p:spPr>
          <a:xfrm>
            <a:off x="6966856" y="5281301"/>
            <a:ext cx="38204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https://commons.wikimedia.org/wiki/File:RapidEye_Satellites_Artist_Impression.jpg</a:t>
            </a:r>
            <a:r>
              <a:rPr lang="en-US" sz="1200" dirty="0">
                <a:ea typeface="+mn-lt"/>
                <a:cs typeface="+mn-lt"/>
              </a:rPr>
              <a:t> </a:t>
            </a:r>
            <a:endParaRPr lang="en-US" sz="1200"/>
          </a:p>
        </p:txBody>
      </p:sp>
    </p:spTree>
    <p:extLst>
      <p:ext uri="{BB962C8B-B14F-4D97-AF65-F5344CB8AC3E}">
        <p14:creationId xmlns:p14="http://schemas.microsoft.com/office/powerpoint/2010/main" val="1796253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0184C9E-7570-0A39-5D1F-05565EC5395A}"/>
              </a:ext>
            </a:extLst>
          </p:cNvPr>
          <p:cNvSpPr>
            <a:spLocks noGrp="1"/>
          </p:cNvSpPr>
          <p:nvPr>
            <p:ph type="title"/>
          </p:nvPr>
        </p:nvSpPr>
        <p:spPr>
          <a:xfrm>
            <a:off x="1375604" y="215492"/>
            <a:ext cx="10899148" cy="920750"/>
          </a:xfrm>
        </p:spPr>
        <p:txBody>
          <a:bodyPr/>
          <a:lstStyle/>
          <a:p>
            <a:r>
              <a:rPr lang="en-US"/>
              <a:t>There are many pollutants to monitor:</a:t>
            </a:r>
          </a:p>
        </p:txBody>
      </p:sp>
      <p:sp>
        <p:nvSpPr>
          <p:cNvPr id="5" name="TextBox 4"/>
          <p:cNvSpPr txBox="1"/>
          <p:nvPr/>
        </p:nvSpPr>
        <p:spPr>
          <a:xfrm>
            <a:off x="2179098" y="1423988"/>
            <a:ext cx="4004207" cy="369332"/>
          </a:xfrm>
          <a:prstGeom prst="rect">
            <a:avLst/>
          </a:prstGeom>
          <a:noFill/>
        </p:spPr>
        <p:txBody>
          <a:bodyPr wrap="square" rtlCol="0">
            <a:spAutoFit/>
          </a:bodyPr>
          <a:lstStyle/>
          <a:p>
            <a:r>
              <a:rPr lang="en-US"/>
              <a:t>Ground-Level Ozone</a:t>
            </a:r>
          </a:p>
        </p:txBody>
      </p:sp>
      <p:pic>
        <p:nvPicPr>
          <p:cNvPr id="1026" name="Picture 2" descr="Child with oxygen 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979" y="1867472"/>
            <a:ext cx="3095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94050" y="3143822"/>
            <a:ext cx="4004207" cy="369332"/>
          </a:xfrm>
          <a:prstGeom prst="rect">
            <a:avLst/>
          </a:prstGeom>
          <a:noFill/>
        </p:spPr>
        <p:txBody>
          <a:bodyPr wrap="square" rtlCol="0">
            <a:spAutoFit/>
          </a:bodyPr>
          <a:lstStyle/>
          <a:p>
            <a:r>
              <a:rPr lang="en-US" dirty="0"/>
              <a:t>Carbon Monoxide</a:t>
            </a:r>
          </a:p>
        </p:txBody>
      </p:sp>
      <p:pic>
        <p:nvPicPr>
          <p:cNvPr id="1030" name="Picture 6" descr="Cars on hig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027" y="3601022"/>
            <a:ext cx="3095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41345" y="4763072"/>
            <a:ext cx="2300289" cy="369332"/>
          </a:xfrm>
          <a:prstGeom prst="rect">
            <a:avLst/>
          </a:prstGeom>
          <a:noFill/>
        </p:spPr>
        <p:txBody>
          <a:bodyPr wrap="square" rtlCol="0">
            <a:spAutoFit/>
          </a:bodyPr>
          <a:lstStyle/>
          <a:p>
            <a:r>
              <a:rPr lang="en-US"/>
              <a:t>Sulfur Dioxide</a:t>
            </a:r>
          </a:p>
        </p:txBody>
      </p:sp>
      <p:pic>
        <p:nvPicPr>
          <p:cNvPr id="1034" name="Picture 10" descr="Smokestacks of a 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978" y="5220272"/>
            <a:ext cx="3095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00002" y="1458074"/>
            <a:ext cx="4004207" cy="369332"/>
          </a:xfrm>
          <a:prstGeom prst="rect">
            <a:avLst/>
          </a:prstGeom>
          <a:noFill/>
        </p:spPr>
        <p:txBody>
          <a:bodyPr wrap="square" rtlCol="0">
            <a:spAutoFit/>
          </a:bodyPr>
          <a:lstStyle/>
          <a:p>
            <a:r>
              <a:rPr lang="en-US" dirty="0"/>
              <a:t>Particulate Matter</a:t>
            </a:r>
          </a:p>
        </p:txBody>
      </p:sp>
      <p:pic>
        <p:nvPicPr>
          <p:cNvPr id="1028" name="Picture 4" descr="City with hazy sm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779" y="1867472"/>
            <a:ext cx="3095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432774" y="3132651"/>
            <a:ext cx="1022351" cy="369332"/>
          </a:xfrm>
          <a:prstGeom prst="rect">
            <a:avLst/>
          </a:prstGeom>
          <a:noFill/>
        </p:spPr>
        <p:txBody>
          <a:bodyPr wrap="square" rtlCol="0">
            <a:spAutoFit/>
          </a:bodyPr>
          <a:lstStyle/>
          <a:p>
            <a:r>
              <a:rPr lang="en-US"/>
              <a:t>Lead </a:t>
            </a:r>
          </a:p>
        </p:txBody>
      </p:sp>
      <p:pic>
        <p:nvPicPr>
          <p:cNvPr id="1032" name="Picture 8" descr="Students writing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2163" y="3601022"/>
            <a:ext cx="3095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993347" y="4758607"/>
            <a:ext cx="2721583" cy="369332"/>
          </a:xfrm>
          <a:prstGeom prst="rect">
            <a:avLst/>
          </a:prstGeom>
          <a:noFill/>
        </p:spPr>
        <p:txBody>
          <a:bodyPr wrap="square" rtlCol="0">
            <a:spAutoFit/>
          </a:bodyPr>
          <a:lstStyle/>
          <a:p>
            <a:r>
              <a:rPr lang="en-US"/>
              <a:t>Nitrogen Dioxide</a:t>
            </a:r>
          </a:p>
        </p:txBody>
      </p:sp>
      <p:pic>
        <p:nvPicPr>
          <p:cNvPr id="1036" name="Picture 12" descr="Cars on r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2163" y="5220272"/>
            <a:ext cx="3095625"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71159" y="6596390"/>
            <a:ext cx="3646225" cy="261610"/>
          </a:xfrm>
          <a:prstGeom prst="rect">
            <a:avLst/>
          </a:prstGeom>
        </p:spPr>
        <p:txBody>
          <a:bodyPr wrap="square" lIns="91440" tIns="45720" rIns="91440" bIns="45720" anchor="t">
            <a:spAutoFit/>
          </a:bodyPr>
          <a:lstStyle/>
          <a:p>
            <a:r>
              <a:rPr lang="en-US" sz="1100" dirty="0">
                <a:hlinkClick r:id="rId8"/>
              </a:rPr>
              <a:t>https://www.epa.gov/criteria-air-pollutants</a:t>
            </a:r>
            <a:r>
              <a:rPr lang="en-US" sz="1100" dirty="0"/>
              <a:t> </a:t>
            </a:r>
            <a:endParaRPr lang="en-US"/>
          </a:p>
        </p:txBody>
      </p:sp>
    </p:spTree>
    <p:extLst>
      <p:ext uri="{BB962C8B-B14F-4D97-AF65-F5344CB8AC3E}">
        <p14:creationId xmlns:p14="http://schemas.microsoft.com/office/powerpoint/2010/main" val="380837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DF7B-465F-C9FD-C006-C55ADFA395F0}"/>
              </a:ext>
            </a:extLst>
          </p:cNvPr>
          <p:cNvSpPr>
            <a:spLocks noGrp="1"/>
          </p:cNvSpPr>
          <p:nvPr>
            <p:ph type="title"/>
          </p:nvPr>
        </p:nvSpPr>
        <p:spPr/>
        <p:txBody>
          <a:bodyPr/>
          <a:lstStyle/>
          <a:p>
            <a:r>
              <a:rPr lang="en-US"/>
              <a:t>Pollutant Basics</a:t>
            </a:r>
          </a:p>
        </p:txBody>
      </p:sp>
      <p:graphicFrame>
        <p:nvGraphicFramePr>
          <p:cNvPr id="5" name="Content Placeholder 4">
            <a:extLst>
              <a:ext uri="{FF2B5EF4-FFF2-40B4-BE49-F238E27FC236}">
                <a16:creationId xmlns:a16="http://schemas.microsoft.com/office/drawing/2014/main" id="{649FFC6F-6816-F7AE-7EF9-F31B0DB0D82E}"/>
              </a:ext>
            </a:extLst>
          </p:cNvPr>
          <p:cNvGraphicFramePr>
            <a:graphicFrameLocks noGrp="1"/>
          </p:cNvGraphicFramePr>
          <p:nvPr>
            <p:ph idx="1"/>
            <p:extLst>
              <p:ext uri="{D42A27DB-BD31-4B8C-83A1-F6EECF244321}">
                <p14:modId xmlns:p14="http://schemas.microsoft.com/office/powerpoint/2010/main" val="1996047579"/>
              </p:ext>
            </p:extLst>
          </p:nvPr>
        </p:nvGraphicFramePr>
        <p:xfrm>
          <a:off x="812498" y="1356242"/>
          <a:ext cx="9530107" cy="4741991"/>
        </p:xfrm>
        <a:graphic>
          <a:graphicData uri="http://schemas.openxmlformats.org/drawingml/2006/table">
            <a:tbl>
              <a:tblPr firstRow="1" bandRow="1">
                <a:tableStyleId>{5C22544A-7EE6-4342-B048-85BDC9FD1C3A}</a:tableStyleId>
              </a:tblPr>
              <a:tblGrid>
                <a:gridCol w="2050782">
                  <a:extLst>
                    <a:ext uri="{9D8B030D-6E8A-4147-A177-3AD203B41FA5}">
                      <a16:colId xmlns:a16="http://schemas.microsoft.com/office/drawing/2014/main" val="420649685"/>
                    </a:ext>
                  </a:extLst>
                </a:gridCol>
                <a:gridCol w="2919349">
                  <a:extLst>
                    <a:ext uri="{9D8B030D-6E8A-4147-A177-3AD203B41FA5}">
                      <a16:colId xmlns:a16="http://schemas.microsoft.com/office/drawing/2014/main" val="602022775"/>
                    </a:ext>
                  </a:extLst>
                </a:gridCol>
                <a:gridCol w="2485066">
                  <a:extLst>
                    <a:ext uri="{9D8B030D-6E8A-4147-A177-3AD203B41FA5}">
                      <a16:colId xmlns:a16="http://schemas.microsoft.com/office/drawing/2014/main" val="1392785075"/>
                    </a:ext>
                  </a:extLst>
                </a:gridCol>
                <a:gridCol w="2074910">
                  <a:extLst>
                    <a:ext uri="{9D8B030D-6E8A-4147-A177-3AD203B41FA5}">
                      <a16:colId xmlns:a16="http://schemas.microsoft.com/office/drawing/2014/main" val="2132025986"/>
                    </a:ext>
                  </a:extLst>
                </a:gridCol>
              </a:tblGrid>
              <a:tr h="792293">
                <a:tc>
                  <a:txBody>
                    <a:bodyPr/>
                    <a:lstStyle/>
                    <a:p>
                      <a:r>
                        <a:rPr lang="en-US"/>
                        <a:t>Air Pollutant</a:t>
                      </a:r>
                    </a:p>
                  </a:txBody>
                  <a:tcPr/>
                </a:tc>
                <a:tc>
                  <a:txBody>
                    <a:bodyPr/>
                    <a:lstStyle/>
                    <a:p>
                      <a:r>
                        <a:rPr lang="en-US"/>
                        <a:t>Type</a:t>
                      </a:r>
                    </a:p>
                  </a:txBody>
                  <a:tcPr/>
                </a:tc>
                <a:tc>
                  <a:txBody>
                    <a:bodyPr/>
                    <a:lstStyle/>
                    <a:p>
                      <a:r>
                        <a:rPr lang="en-US"/>
                        <a:t>Source Example</a:t>
                      </a:r>
                    </a:p>
                  </a:txBody>
                  <a:tcPr/>
                </a:tc>
                <a:tc>
                  <a:txBody>
                    <a:bodyPr/>
                    <a:lstStyle/>
                    <a:p>
                      <a:r>
                        <a:rPr lang="en-US"/>
                        <a:t>Useful Detection Limits</a:t>
                      </a:r>
                    </a:p>
                  </a:txBody>
                  <a:tcPr/>
                </a:tc>
                <a:extLst>
                  <a:ext uri="{0D108BD9-81ED-4DB2-BD59-A6C34878D82A}">
                    <a16:rowId xmlns:a16="http://schemas.microsoft.com/office/drawing/2014/main" val="2752196050"/>
                  </a:ext>
                </a:extLst>
              </a:tr>
              <a:tr h="453248">
                <a:tc>
                  <a:txBody>
                    <a:bodyPr/>
                    <a:lstStyle/>
                    <a:p>
                      <a:r>
                        <a:rPr lang="en-US" sz="1400"/>
                        <a:t>PM</a:t>
                      </a:r>
                      <a:r>
                        <a:rPr lang="en-US" sz="1400" baseline="-25000"/>
                        <a:t>2.5</a:t>
                      </a:r>
                    </a:p>
                  </a:txBody>
                  <a:tcPr/>
                </a:tc>
                <a:tc>
                  <a:txBody>
                    <a:bodyPr/>
                    <a:lstStyle/>
                    <a:p>
                      <a:r>
                        <a:rPr lang="en-US" sz="1400"/>
                        <a:t>Primary and secondary</a:t>
                      </a:r>
                    </a:p>
                  </a:txBody>
                  <a:tcPr/>
                </a:tc>
                <a:tc>
                  <a:txBody>
                    <a:bodyPr/>
                    <a:lstStyle/>
                    <a:p>
                      <a:r>
                        <a:rPr lang="en-US" sz="1400"/>
                        <a:t>Fuel combustion</a:t>
                      </a:r>
                    </a:p>
                  </a:txBody>
                  <a:tcPr/>
                </a:tc>
                <a:tc>
                  <a:txBody>
                    <a:bodyPr/>
                    <a:lstStyle/>
                    <a:p>
                      <a:r>
                        <a:rPr lang="en-US" sz="1400"/>
                        <a:t>5 µg/m</a:t>
                      </a:r>
                      <a:r>
                        <a:rPr lang="en-US" sz="1400" baseline="30000"/>
                        <a:t>3</a:t>
                      </a:r>
                      <a:r>
                        <a:rPr lang="en-US" sz="1400"/>
                        <a:t> </a:t>
                      </a:r>
                    </a:p>
                    <a:p>
                      <a:r>
                        <a:rPr lang="en-US" sz="1400"/>
                        <a:t>(24 hour)</a:t>
                      </a:r>
                    </a:p>
                  </a:txBody>
                  <a:tcPr/>
                </a:tc>
                <a:extLst>
                  <a:ext uri="{0D108BD9-81ED-4DB2-BD59-A6C34878D82A}">
                    <a16:rowId xmlns:a16="http://schemas.microsoft.com/office/drawing/2014/main" val="1753962968"/>
                  </a:ext>
                </a:extLst>
              </a:tr>
              <a:tr h="453248">
                <a:tc>
                  <a:txBody>
                    <a:bodyPr/>
                    <a:lstStyle/>
                    <a:p>
                      <a:r>
                        <a:rPr lang="en-US" sz="1400"/>
                        <a:t>PM</a:t>
                      </a:r>
                      <a:r>
                        <a:rPr lang="en-US" sz="1400" baseline="-25000"/>
                        <a:t>10</a:t>
                      </a:r>
                    </a:p>
                  </a:txBody>
                  <a:tcPr/>
                </a:tc>
                <a:tc>
                  <a:txBody>
                    <a:bodyPr/>
                    <a:lstStyle/>
                    <a:p>
                      <a:r>
                        <a:rPr lang="en-US" sz="1400"/>
                        <a:t>Primary and secondary</a:t>
                      </a:r>
                    </a:p>
                  </a:txBody>
                  <a:tcPr/>
                </a:tc>
                <a:tc>
                  <a:txBody>
                    <a:bodyPr/>
                    <a:lstStyle/>
                    <a:p>
                      <a:r>
                        <a:rPr lang="en-US" sz="1400"/>
                        <a:t>Dust, fuel combustion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10µg/m</a:t>
                      </a:r>
                      <a:r>
                        <a:rPr lang="en-US" sz="1400" baseline="30000"/>
                        <a:t>3</a:t>
                      </a:r>
                      <a:r>
                        <a:rPr lang="en-US" sz="1400"/>
                        <a:t> </a:t>
                      </a:r>
                    </a:p>
                    <a:p>
                      <a:r>
                        <a:rPr lang="en-US" sz="1400"/>
                        <a:t>(24-hour)</a:t>
                      </a:r>
                    </a:p>
                  </a:txBody>
                  <a:tcPr/>
                </a:tc>
                <a:extLst>
                  <a:ext uri="{0D108BD9-81ED-4DB2-BD59-A6C34878D82A}">
                    <a16:rowId xmlns:a16="http://schemas.microsoft.com/office/drawing/2014/main" val="3518426297"/>
                  </a:ext>
                </a:extLst>
              </a:tr>
              <a:tr h="644089">
                <a:tc>
                  <a:txBody>
                    <a:bodyPr/>
                    <a:lstStyle/>
                    <a:p>
                      <a:r>
                        <a:rPr lang="en-US" sz="1400"/>
                        <a:t>NO</a:t>
                      </a:r>
                      <a:r>
                        <a:rPr lang="en-US" sz="1400" baseline="-25000"/>
                        <a:t>2</a:t>
                      </a:r>
                    </a:p>
                  </a:txBody>
                  <a:tcPr/>
                </a:tc>
                <a:tc>
                  <a:txBody>
                    <a:bodyPr/>
                    <a:lstStyle/>
                    <a:p>
                      <a:r>
                        <a:rPr lang="en-US" sz="1400"/>
                        <a:t>Primary and secondary</a:t>
                      </a:r>
                    </a:p>
                  </a:txBody>
                  <a:tcPr/>
                </a:tc>
                <a:tc>
                  <a:txBody>
                    <a:bodyPr/>
                    <a:lstStyle/>
                    <a:p>
                      <a:r>
                        <a:rPr lang="en-US" sz="1400"/>
                        <a:t>Fuel combustion (often marker of traffic)</a:t>
                      </a:r>
                    </a:p>
                  </a:txBody>
                  <a:tcPr/>
                </a:tc>
                <a:tc>
                  <a:txBody>
                    <a:bodyPr/>
                    <a:lstStyle/>
                    <a:p>
                      <a:r>
                        <a:rPr lang="en-US" sz="1400"/>
                        <a:t>10 ppb</a:t>
                      </a:r>
                    </a:p>
                  </a:txBody>
                  <a:tcPr/>
                </a:tc>
                <a:extLst>
                  <a:ext uri="{0D108BD9-81ED-4DB2-BD59-A6C34878D82A}">
                    <a16:rowId xmlns:a16="http://schemas.microsoft.com/office/drawing/2014/main" val="4196039296"/>
                  </a:ext>
                </a:extLst>
              </a:tr>
              <a:tr h="5430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SO</a:t>
                      </a:r>
                      <a:r>
                        <a:rPr lang="en-US" sz="1400" baseline="-25000"/>
                        <a:t>2</a:t>
                      </a:r>
                    </a:p>
                    <a:p>
                      <a:endParaRPr lang="en-US" sz="1400" baseline="-25000"/>
                    </a:p>
                  </a:txBody>
                  <a:tcPr/>
                </a:tc>
                <a:tc>
                  <a:txBody>
                    <a:bodyPr/>
                    <a:lstStyle/>
                    <a:p>
                      <a:r>
                        <a:rPr lang="en-US" sz="1400"/>
                        <a:t>Primary</a:t>
                      </a:r>
                    </a:p>
                  </a:txBody>
                  <a:tcPr/>
                </a:tc>
                <a:tc>
                  <a:txBody>
                    <a:bodyPr/>
                    <a:lstStyle/>
                    <a:p>
                      <a:r>
                        <a:rPr lang="en-US" sz="1400"/>
                        <a:t>Fuel combustion</a:t>
                      </a:r>
                    </a:p>
                  </a:txBody>
                  <a:tcPr/>
                </a:tc>
                <a:tc>
                  <a:txBody>
                    <a:bodyPr/>
                    <a:lstStyle/>
                    <a:p>
                      <a:r>
                        <a:rPr lang="en-US" sz="1400"/>
                        <a:t>10 ppb</a:t>
                      </a:r>
                    </a:p>
                  </a:txBody>
                  <a:tcPr/>
                </a:tc>
                <a:extLst>
                  <a:ext uri="{0D108BD9-81ED-4DB2-BD59-A6C34878D82A}">
                    <a16:rowId xmlns:a16="http://schemas.microsoft.com/office/drawing/2014/main" val="2997796395"/>
                  </a:ext>
                </a:extLst>
              </a:tr>
              <a:tr h="4765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CO</a:t>
                      </a:r>
                      <a:endParaRPr lang="en-US" sz="1400" baseline="-25000"/>
                    </a:p>
                    <a:p>
                      <a:endParaRPr lang="en-US" sz="1400" baseline="-25000"/>
                    </a:p>
                  </a:txBody>
                  <a:tcPr/>
                </a:tc>
                <a:tc>
                  <a:txBody>
                    <a:bodyPr/>
                    <a:lstStyle/>
                    <a:p>
                      <a:r>
                        <a:rPr lang="en-US" sz="1400"/>
                        <a:t>Primary</a:t>
                      </a:r>
                    </a:p>
                  </a:txBody>
                  <a:tcPr/>
                </a:tc>
                <a:tc>
                  <a:txBody>
                    <a:bodyPr/>
                    <a:lstStyle/>
                    <a:p>
                      <a:r>
                        <a:rPr lang="en-US" sz="1400"/>
                        <a:t>Fuel combustion</a:t>
                      </a:r>
                    </a:p>
                  </a:txBody>
                  <a:tcPr/>
                </a:tc>
                <a:tc>
                  <a:txBody>
                    <a:bodyPr/>
                    <a:lstStyle/>
                    <a:p>
                      <a:r>
                        <a:rPr lang="en-US" sz="1400"/>
                        <a:t>0.1 ppm</a:t>
                      </a:r>
                    </a:p>
                  </a:txBody>
                  <a:tcPr/>
                </a:tc>
                <a:extLst>
                  <a:ext uri="{0D108BD9-81ED-4DB2-BD59-A6C34878D82A}">
                    <a16:rowId xmlns:a16="http://schemas.microsoft.com/office/drawing/2014/main" val="1811264593"/>
                  </a:ext>
                </a:extLst>
              </a:tr>
              <a:tr h="4765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O</a:t>
                      </a:r>
                      <a:r>
                        <a:rPr lang="en-US" sz="1400" baseline="-25000"/>
                        <a:t>3</a:t>
                      </a:r>
                    </a:p>
                    <a:p>
                      <a:endParaRPr lang="en-US" sz="1400" baseline="-25000"/>
                    </a:p>
                  </a:txBody>
                  <a:tcPr/>
                </a:tc>
                <a:tc>
                  <a:txBody>
                    <a:bodyPr/>
                    <a:lstStyle/>
                    <a:p>
                      <a:r>
                        <a:rPr lang="en-US" sz="1400"/>
                        <a:t>Secondary</a:t>
                      </a:r>
                    </a:p>
                  </a:txBody>
                  <a:tcPr/>
                </a:tc>
                <a:tc>
                  <a:txBody>
                    <a:bodyPr/>
                    <a:lstStyle/>
                    <a:p>
                      <a:r>
                        <a:rPr lang="en-US" sz="1400" dirty="0"/>
                        <a:t>Formed via UV (sunlight) and presence of other key pollutants</a:t>
                      </a:r>
                    </a:p>
                  </a:txBody>
                  <a:tcPr/>
                </a:tc>
                <a:tc>
                  <a:txBody>
                    <a:bodyPr/>
                    <a:lstStyle/>
                    <a:p>
                      <a:r>
                        <a:rPr lang="en-US" sz="1400"/>
                        <a:t>10 ppb</a:t>
                      </a:r>
                    </a:p>
                  </a:txBody>
                  <a:tcPr/>
                </a:tc>
                <a:extLst>
                  <a:ext uri="{0D108BD9-81ED-4DB2-BD59-A6C34878D82A}">
                    <a16:rowId xmlns:a16="http://schemas.microsoft.com/office/drawing/2014/main" val="1837970035"/>
                  </a:ext>
                </a:extLst>
              </a:tr>
              <a:tr h="4765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Pb</a:t>
                      </a:r>
                      <a:endParaRPr lang="en-US" sz="1400" baseline="-25000"/>
                    </a:p>
                    <a:p>
                      <a:endParaRPr lang="en-US" sz="1400" baseline="-25000"/>
                    </a:p>
                  </a:txBody>
                  <a:tcPr/>
                </a:tc>
                <a:tc>
                  <a:txBody>
                    <a:bodyPr/>
                    <a:lstStyle/>
                    <a:p>
                      <a:r>
                        <a:rPr lang="en-US" sz="1400"/>
                        <a:t>Primary</a:t>
                      </a:r>
                    </a:p>
                  </a:txBody>
                  <a:tcPr/>
                </a:tc>
                <a:tc>
                  <a:txBody>
                    <a:bodyPr/>
                    <a:lstStyle/>
                    <a:p>
                      <a:r>
                        <a:rPr lang="en-US" sz="1400"/>
                        <a:t>Smelting, aviation gasoline, waste incinerators, more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0.05 µg/m</a:t>
                      </a:r>
                      <a:r>
                        <a:rPr lang="en-US" sz="1400" baseline="30000" dirty="0"/>
                        <a:t>3</a:t>
                      </a:r>
                      <a:r>
                        <a:rPr lang="en-US" sz="1400" dirty="0"/>
                        <a:t> </a:t>
                      </a:r>
                    </a:p>
                    <a:p>
                      <a:r>
                        <a:rPr lang="en-US" sz="1400" dirty="0"/>
                        <a:t>(24-hour)</a:t>
                      </a:r>
                    </a:p>
                  </a:txBody>
                  <a:tcPr/>
                </a:tc>
                <a:extLst>
                  <a:ext uri="{0D108BD9-81ED-4DB2-BD59-A6C34878D82A}">
                    <a16:rowId xmlns:a16="http://schemas.microsoft.com/office/drawing/2014/main" val="1872833670"/>
                  </a:ext>
                </a:extLst>
              </a:tr>
            </a:tbl>
          </a:graphicData>
        </a:graphic>
      </p:graphicFrame>
      <p:sp>
        <p:nvSpPr>
          <p:cNvPr id="6" name="TextBox 5">
            <a:extLst>
              <a:ext uri="{FF2B5EF4-FFF2-40B4-BE49-F238E27FC236}">
                <a16:creationId xmlns:a16="http://schemas.microsoft.com/office/drawing/2014/main" id="{B1357E9E-5055-5FBB-0977-EC6AB388A6BB}"/>
              </a:ext>
            </a:extLst>
          </p:cNvPr>
          <p:cNvSpPr txBox="1"/>
          <p:nvPr/>
        </p:nvSpPr>
        <p:spPr>
          <a:xfrm>
            <a:off x="8987041" y="6567235"/>
            <a:ext cx="2012089" cy="276999"/>
          </a:xfrm>
          <a:prstGeom prst="rect">
            <a:avLst/>
          </a:prstGeom>
          <a:noFill/>
        </p:spPr>
        <p:txBody>
          <a:bodyPr wrap="none" lIns="91440" tIns="45720" rIns="91440" bIns="45720" rtlCol="0" anchor="t">
            <a:spAutoFit/>
          </a:bodyPr>
          <a:lstStyle/>
          <a:p>
            <a:r>
              <a:rPr lang="en-US" sz="1200" dirty="0">
                <a:hlinkClick r:id="rId3"/>
              </a:rPr>
              <a:t>Air Sensor Guidebook 2021</a:t>
            </a:r>
            <a:endParaRPr lang="en-US" sz="1200"/>
          </a:p>
        </p:txBody>
      </p:sp>
      <p:sp>
        <p:nvSpPr>
          <p:cNvPr id="4" name="Slide Number Placeholder 3">
            <a:extLst>
              <a:ext uri="{FF2B5EF4-FFF2-40B4-BE49-F238E27FC236}">
                <a16:creationId xmlns:a16="http://schemas.microsoft.com/office/drawing/2014/main" id="{3BAF0B40-84AD-CF1E-CA65-97B0241BAC31}"/>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384017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Network Strategies</a:t>
            </a:r>
          </a:p>
        </p:txBody>
      </p:sp>
      <p:sp>
        <p:nvSpPr>
          <p:cNvPr id="3" name="Content Placeholder 2"/>
          <p:cNvSpPr>
            <a:spLocks noGrp="1"/>
          </p:cNvSpPr>
          <p:nvPr>
            <p:ph idx="1"/>
          </p:nvPr>
        </p:nvSpPr>
        <p:spPr>
          <a:xfrm>
            <a:off x="677334" y="1635570"/>
            <a:ext cx="9854595" cy="4612830"/>
          </a:xfrm>
        </p:spPr>
        <p:txBody>
          <a:bodyPr>
            <a:normAutofit/>
          </a:bodyPr>
          <a:lstStyle/>
          <a:p>
            <a:r>
              <a:rPr lang="en-US" sz="2400" dirty="0"/>
              <a:t>Human health objective</a:t>
            </a:r>
          </a:p>
          <a:p>
            <a:pPr lvl="1"/>
            <a:r>
              <a:rPr lang="en-US" sz="1800" dirty="0"/>
              <a:t>Stations in population centers, near busy roads, in city centers, near schools or hospitals, background sites</a:t>
            </a:r>
          </a:p>
          <a:p>
            <a:r>
              <a:rPr lang="en-US" sz="2400" dirty="0"/>
              <a:t>Monitoring strategies should consider: </a:t>
            </a:r>
          </a:p>
          <a:p>
            <a:pPr lvl="1"/>
            <a:r>
              <a:rPr lang="en-US" sz="1800" dirty="0"/>
              <a:t>Investment costs, operating and maintenance costs, reliability of system, staff capacity, operation requirements</a:t>
            </a:r>
          </a:p>
          <a:p>
            <a:r>
              <a:rPr lang="en-US" sz="2400" dirty="0"/>
              <a:t>Data management systems and databases</a:t>
            </a:r>
          </a:p>
          <a:p>
            <a:pPr lvl="1"/>
            <a:r>
              <a:rPr lang="en-US" sz="1800" dirty="0"/>
              <a:t>Data storage</a:t>
            </a:r>
          </a:p>
          <a:p>
            <a:pPr lvl="1"/>
            <a:r>
              <a:rPr lang="en-US" sz="1800" dirty="0"/>
              <a:t>Data retrieval</a:t>
            </a:r>
          </a:p>
          <a:p>
            <a:pPr lvl="1"/>
            <a:r>
              <a:rPr lang="en-US" sz="1800" dirty="0"/>
              <a:t>Data analysis</a:t>
            </a:r>
          </a:p>
          <a:p>
            <a:pPr lvl="1"/>
            <a:r>
              <a:rPr lang="en-US" sz="1800" dirty="0"/>
              <a:t>Used in conjunction with meteorological and source activity data</a:t>
            </a:r>
          </a:p>
          <a:p>
            <a:endParaRPr lang="en-US" sz="2000" dirty="0"/>
          </a:p>
        </p:txBody>
      </p:sp>
    </p:spTree>
    <p:extLst>
      <p:ext uri="{BB962C8B-B14F-4D97-AF65-F5344CB8AC3E}">
        <p14:creationId xmlns:p14="http://schemas.microsoft.com/office/powerpoint/2010/main" val="287963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46DE-67CE-908A-B56E-84CDAD22FC48}"/>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Monitoring Options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842516" cy="5224724"/>
          </a:xfrm>
        </p:spPr>
        <p:txBody>
          <a:bodyPr anchor="ctr">
            <a:normAutofit/>
          </a:bodyPr>
          <a:lstStyle/>
          <a:p>
            <a:r>
              <a:rPr lang="en-US" sz="2000" dirty="0"/>
              <a:t>1. Objectives</a:t>
            </a:r>
          </a:p>
          <a:p>
            <a:r>
              <a:rPr lang="en-US" sz="2000" dirty="0"/>
              <a:t>2. Air Monitoring Basics</a:t>
            </a:r>
          </a:p>
          <a:p>
            <a:r>
              <a:rPr lang="en-US" sz="2800" b="1" dirty="0"/>
              <a:t>3. Monitoring Options</a:t>
            </a:r>
          </a:p>
          <a:p>
            <a:r>
              <a:rPr lang="en-US" sz="2000" dirty="0"/>
              <a:t>4. Low-Cost Sensors and Remote Satellites</a:t>
            </a:r>
          </a:p>
          <a:p>
            <a:r>
              <a:rPr lang="en-US" sz="2000" dirty="0"/>
              <a:t>5. Integrated Strategy</a:t>
            </a:r>
          </a:p>
          <a:p>
            <a:r>
              <a:rPr lang="en-US" sz="2000"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137177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CB58-08A5-4599-8D58-AE5F813F8F3D}"/>
              </a:ext>
            </a:extLst>
          </p:cNvPr>
          <p:cNvSpPr>
            <a:spLocks noGrp="1"/>
          </p:cNvSpPr>
          <p:nvPr>
            <p:ph type="title"/>
          </p:nvPr>
        </p:nvSpPr>
        <p:spPr/>
        <p:txBody>
          <a:bodyPr/>
          <a:lstStyle/>
          <a:p>
            <a:r>
              <a:rPr lang="en-US"/>
              <a:t>Monitoring Options</a:t>
            </a:r>
          </a:p>
        </p:txBody>
      </p:sp>
      <p:pic>
        <p:nvPicPr>
          <p:cNvPr id="10" name="Content Placeholder 9" descr="Person interacting with Teledyne T640 air quality monitor">
            <a:extLst>
              <a:ext uri="{FF2B5EF4-FFF2-40B4-BE49-F238E27FC236}">
                <a16:creationId xmlns:a16="http://schemas.microsoft.com/office/drawing/2014/main" id="{13AE94E6-1F2C-4D2E-B3F3-1A0913CF17A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0338" y="1712723"/>
            <a:ext cx="3086100" cy="4114800"/>
          </a:xfrm>
        </p:spPr>
      </p:pic>
      <p:pic>
        <p:nvPicPr>
          <p:cNvPr id="8" name="Picture 7" descr="Picture of a Kunak air sensor on a pole in Addis Ababa, and another monitor at the National Meteorological Agency Shelter in Addis Ababa. ">
            <a:extLst>
              <a:ext uri="{FF2B5EF4-FFF2-40B4-BE49-F238E27FC236}">
                <a16:creationId xmlns:a16="http://schemas.microsoft.com/office/drawing/2014/main" id="{D83FD887-0FE1-4286-9ABE-425A118D31F7}"/>
              </a:ext>
            </a:extLst>
          </p:cNvPr>
          <p:cNvPicPr>
            <a:picLocks noChangeAspect="1"/>
          </p:cNvPicPr>
          <p:nvPr/>
        </p:nvPicPr>
        <p:blipFill>
          <a:blip r:embed="rId4"/>
          <a:stretch>
            <a:fillRect/>
          </a:stretch>
        </p:blipFill>
        <p:spPr>
          <a:xfrm>
            <a:off x="4591951" y="1672013"/>
            <a:ext cx="5146637" cy="3311074"/>
          </a:xfrm>
          <a:prstGeom prst="rect">
            <a:avLst/>
          </a:prstGeom>
        </p:spPr>
      </p:pic>
      <p:sp>
        <p:nvSpPr>
          <p:cNvPr id="11" name="TextBox 10">
            <a:extLst>
              <a:ext uri="{FF2B5EF4-FFF2-40B4-BE49-F238E27FC236}">
                <a16:creationId xmlns:a16="http://schemas.microsoft.com/office/drawing/2014/main" id="{12E2112A-3791-490B-9236-BD7D64F600D0}"/>
              </a:ext>
            </a:extLst>
          </p:cNvPr>
          <p:cNvSpPr txBox="1"/>
          <p:nvPr/>
        </p:nvSpPr>
        <p:spPr>
          <a:xfrm>
            <a:off x="4595213" y="4957776"/>
            <a:ext cx="2533771" cy="276999"/>
          </a:xfrm>
          <a:prstGeom prst="rect">
            <a:avLst/>
          </a:prstGeom>
          <a:noFill/>
        </p:spPr>
        <p:txBody>
          <a:bodyPr wrap="none" rtlCol="0">
            <a:spAutoFit/>
          </a:bodyPr>
          <a:lstStyle/>
          <a:p>
            <a:r>
              <a:rPr lang="en-US" sz="1200" err="1"/>
              <a:t>Kunak</a:t>
            </a:r>
            <a:r>
              <a:rPr lang="en-US" sz="1200"/>
              <a:t> sensor in Addis Ababa, 2019</a:t>
            </a:r>
          </a:p>
        </p:txBody>
      </p:sp>
      <p:sp>
        <p:nvSpPr>
          <p:cNvPr id="12" name="TextBox 11">
            <a:extLst>
              <a:ext uri="{FF2B5EF4-FFF2-40B4-BE49-F238E27FC236}">
                <a16:creationId xmlns:a16="http://schemas.microsoft.com/office/drawing/2014/main" id="{B11417B1-A7F5-4960-A090-0FBD242E92EA}"/>
              </a:ext>
            </a:extLst>
          </p:cNvPr>
          <p:cNvSpPr txBox="1"/>
          <p:nvPr/>
        </p:nvSpPr>
        <p:spPr>
          <a:xfrm>
            <a:off x="7314104" y="4984990"/>
            <a:ext cx="2430052" cy="479807"/>
          </a:xfrm>
          <a:prstGeom prst="rect">
            <a:avLst/>
          </a:prstGeom>
          <a:noFill/>
        </p:spPr>
        <p:txBody>
          <a:bodyPr wrap="square" rtlCol="0">
            <a:spAutoFit/>
          </a:bodyPr>
          <a:lstStyle/>
          <a:p>
            <a:r>
              <a:rPr lang="en-US" sz="1200"/>
              <a:t>National Meteorological Agency Shelter in Addis Ababa, 2018</a:t>
            </a:r>
          </a:p>
        </p:txBody>
      </p:sp>
      <p:sp>
        <p:nvSpPr>
          <p:cNvPr id="13" name="TextBox 12">
            <a:extLst>
              <a:ext uri="{FF2B5EF4-FFF2-40B4-BE49-F238E27FC236}">
                <a16:creationId xmlns:a16="http://schemas.microsoft.com/office/drawing/2014/main" id="{C261F3CB-486B-4F94-A73C-D140602828F8}"/>
              </a:ext>
            </a:extLst>
          </p:cNvPr>
          <p:cNvSpPr txBox="1"/>
          <p:nvPr/>
        </p:nvSpPr>
        <p:spPr>
          <a:xfrm>
            <a:off x="1278699" y="5827523"/>
            <a:ext cx="3086100" cy="461665"/>
          </a:xfrm>
          <a:prstGeom prst="rect">
            <a:avLst/>
          </a:prstGeom>
          <a:noFill/>
        </p:spPr>
        <p:txBody>
          <a:bodyPr wrap="square" rtlCol="0">
            <a:spAutoFit/>
          </a:bodyPr>
          <a:lstStyle/>
          <a:p>
            <a:r>
              <a:rPr lang="en-US" sz="1200"/>
              <a:t>Teledyne T640, AE33 aethalometer, and datalogger installation in Accra, 2020</a:t>
            </a:r>
          </a:p>
        </p:txBody>
      </p:sp>
    </p:spTree>
    <p:extLst>
      <p:ext uri="{BB962C8B-B14F-4D97-AF65-F5344CB8AC3E}">
        <p14:creationId xmlns:p14="http://schemas.microsoft.com/office/powerpoint/2010/main" val="222512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DDEB-A0B9-4EEA-BEF0-4F7D0CD9FA40}"/>
              </a:ext>
            </a:extLst>
          </p:cNvPr>
          <p:cNvSpPr>
            <a:spLocks noGrp="1"/>
          </p:cNvSpPr>
          <p:nvPr>
            <p:ph type="title"/>
          </p:nvPr>
        </p:nvSpPr>
        <p:spPr>
          <a:xfrm>
            <a:off x="677334" y="544284"/>
            <a:ext cx="10899148" cy="1320800"/>
          </a:xfrm>
        </p:spPr>
        <p:txBody>
          <a:bodyPr/>
          <a:lstStyle/>
          <a:p>
            <a:r>
              <a:rPr lang="en-US" dirty="0"/>
              <a:t>Monitor Types</a:t>
            </a:r>
          </a:p>
        </p:txBody>
      </p:sp>
      <p:sp>
        <p:nvSpPr>
          <p:cNvPr id="3" name="Content Placeholder 2">
            <a:extLst>
              <a:ext uri="{FF2B5EF4-FFF2-40B4-BE49-F238E27FC236}">
                <a16:creationId xmlns:a16="http://schemas.microsoft.com/office/drawing/2014/main" id="{BC9B2297-5D9E-4A85-9DC6-111F614F5738}"/>
              </a:ext>
            </a:extLst>
          </p:cNvPr>
          <p:cNvSpPr>
            <a:spLocks noGrp="1"/>
          </p:cNvSpPr>
          <p:nvPr>
            <p:ph idx="1"/>
          </p:nvPr>
        </p:nvSpPr>
        <p:spPr>
          <a:xfrm>
            <a:off x="726320" y="1337600"/>
            <a:ext cx="10265228" cy="4114800"/>
          </a:xfrm>
        </p:spPr>
        <p:txBody>
          <a:bodyPr>
            <a:normAutofit/>
          </a:bodyPr>
          <a:lstStyle/>
          <a:p>
            <a:r>
              <a:rPr lang="en-US" sz="2400" dirty="0"/>
              <a:t>U.S. EPA formally evaluates technologies proposed to monitor compliance with the National Ambient Air Quality Standards (NAAQS)</a:t>
            </a:r>
          </a:p>
          <a:p>
            <a:r>
              <a:rPr lang="en-US" sz="2400" dirty="0"/>
              <a:t>Federal Reference Method (FRM)</a:t>
            </a:r>
          </a:p>
          <a:p>
            <a:pPr lvl="1"/>
            <a:r>
              <a:rPr lang="en-US" sz="1800" dirty="0"/>
              <a:t>Provides fundamentally sound and scientifically defensible concentration measurements</a:t>
            </a:r>
          </a:p>
          <a:p>
            <a:pPr lvl="1"/>
            <a:r>
              <a:rPr lang="en-US" sz="1800" dirty="0"/>
              <a:t>Serve as the basis of comparison to judge other methods</a:t>
            </a:r>
          </a:p>
          <a:p>
            <a:r>
              <a:rPr lang="en-US" sz="2400" dirty="0"/>
              <a:t>Federal Equivalence Method (FEM)</a:t>
            </a:r>
          </a:p>
          <a:p>
            <a:pPr lvl="1"/>
            <a:r>
              <a:rPr lang="en-US" sz="1800" dirty="0"/>
              <a:t>Provide comparable level of compliance decision making quality as FRMs</a:t>
            </a:r>
          </a:p>
        </p:txBody>
      </p:sp>
      <p:graphicFrame>
        <p:nvGraphicFramePr>
          <p:cNvPr id="4" name="Table 4">
            <a:extLst>
              <a:ext uri="{FF2B5EF4-FFF2-40B4-BE49-F238E27FC236}">
                <a16:creationId xmlns:a16="http://schemas.microsoft.com/office/drawing/2014/main" id="{B3802C44-8D49-499D-9C16-07555839DFB9}"/>
              </a:ext>
            </a:extLst>
          </p:cNvPr>
          <p:cNvGraphicFramePr>
            <a:graphicFrameLocks noGrp="1"/>
          </p:cNvGraphicFramePr>
          <p:nvPr>
            <p:extLst>
              <p:ext uri="{D42A27DB-BD31-4B8C-83A1-F6EECF244321}">
                <p14:modId xmlns:p14="http://schemas.microsoft.com/office/powerpoint/2010/main" val="4254573821"/>
              </p:ext>
            </p:extLst>
          </p:nvPr>
        </p:nvGraphicFramePr>
        <p:xfrm>
          <a:off x="1200452" y="4527847"/>
          <a:ext cx="4661505" cy="1985105"/>
        </p:xfrm>
        <a:graphic>
          <a:graphicData uri="http://schemas.openxmlformats.org/drawingml/2006/table">
            <a:tbl>
              <a:tblPr firstRow="1" bandRow="1">
                <a:tableStyleId>{5C22544A-7EE6-4342-B048-85BDC9FD1C3A}</a:tableStyleId>
              </a:tblPr>
              <a:tblGrid>
                <a:gridCol w="2097677">
                  <a:extLst>
                    <a:ext uri="{9D8B030D-6E8A-4147-A177-3AD203B41FA5}">
                      <a16:colId xmlns:a16="http://schemas.microsoft.com/office/drawing/2014/main" val="1284268774"/>
                    </a:ext>
                  </a:extLst>
                </a:gridCol>
                <a:gridCol w="2563828">
                  <a:extLst>
                    <a:ext uri="{9D8B030D-6E8A-4147-A177-3AD203B41FA5}">
                      <a16:colId xmlns:a16="http://schemas.microsoft.com/office/drawing/2014/main" val="2244048251"/>
                    </a:ext>
                  </a:extLst>
                </a:gridCol>
              </a:tblGrid>
              <a:tr h="397021">
                <a:tc gridSpan="2">
                  <a:txBody>
                    <a:bodyPr/>
                    <a:lstStyle/>
                    <a:p>
                      <a:r>
                        <a:rPr lang="en-US" sz="1600" dirty="0"/>
                        <a:t>Testing and Performance Criteria</a:t>
                      </a:r>
                    </a:p>
                  </a:txBody>
                  <a:tcPr/>
                </a:tc>
                <a:tc hMerge="1">
                  <a:txBody>
                    <a:bodyPr/>
                    <a:lstStyle/>
                    <a:p>
                      <a:endParaRPr lang="en-US" sz="1600" dirty="0"/>
                    </a:p>
                  </a:txBody>
                  <a:tcPr/>
                </a:tc>
                <a:extLst>
                  <a:ext uri="{0D108BD9-81ED-4DB2-BD59-A6C34878D82A}">
                    <a16:rowId xmlns:a16="http://schemas.microsoft.com/office/drawing/2014/main" val="2917854439"/>
                  </a:ext>
                </a:extLst>
              </a:tr>
              <a:tr h="397021">
                <a:tc>
                  <a:txBody>
                    <a:bodyPr/>
                    <a:lstStyle/>
                    <a:p>
                      <a:r>
                        <a:rPr lang="en-US" sz="1600" dirty="0"/>
                        <a:t>Accuracy</a:t>
                      </a:r>
                    </a:p>
                  </a:txBody>
                  <a:tcPr/>
                </a:tc>
                <a:tc>
                  <a:txBody>
                    <a:bodyPr/>
                    <a:lstStyle/>
                    <a:p>
                      <a:r>
                        <a:rPr lang="en-US" sz="1600"/>
                        <a:t>Precision</a:t>
                      </a:r>
                    </a:p>
                  </a:txBody>
                  <a:tcPr/>
                </a:tc>
                <a:extLst>
                  <a:ext uri="{0D108BD9-81ED-4DB2-BD59-A6C34878D82A}">
                    <a16:rowId xmlns:a16="http://schemas.microsoft.com/office/drawing/2014/main" val="3400287413"/>
                  </a:ext>
                </a:extLst>
              </a:tr>
              <a:tr h="397021">
                <a:tc>
                  <a:txBody>
                    <a:bodyPr/>
                    <a:lstStyle/>
                    <a:p>
                      <a:r>
                        <a:rPr lang="en-US" sz="1600"/>
                        <a:t>Range</a:t>
                      </a:r>
                    </a:p>
                  </a:txBody>
                  <a:tcPr/>
                </a:tc>
                <a:tc>
                  <a:txBody>
                    <a:bodyPr/>
                    <a:lstStyle/>
                    <a:p>
                      <a:r>
                        <a:rPr lang="en-US" sz="1600"/>
                        <a:t>Detection Limit</a:t>
                      </a:r>
                    </a:p>
                  </a:txBody>
                  <a:tcPr/>
                </a:tc>
                <a:extLst>
                  <a:ext uri="{0D108BD9-81ED-4DB2-BD59-A6C34878D82A}">
                    <a16:rowId xmlns:a16="http://schemas.microsoft.com/office/drawing/2014/main" val="165122052"/>
                  </a:ext>
                </a:extLst>
              </a:tr>
              <a:tr h="397021">
                <a:tc>
                  <a:txBody>
                    <a:bodyPr/>
                    <a:lstStyle/>
                    <a:p>
                      <a:r>
                        <a:rPr lang="en-US" sz="1600"/>
                        <a:t>Pollutant specificity</a:t>
                      </a:r>
                    </a:p>
                  </a:txBody>
                  <a:tcPr/>
                </a:tc>
                <a:tc>
                  <a:txBody>
                    <a:bodyPr/>
                    <a:lstStyle/>
                    <a:p>
                      <a:r>
                        <a:rPr lang="en-US" sz="1600"/>
                        <a:t>Noise</a:t>
                      </a:r>
                    </a:p>
                  </a:txBody>
                  <a:tcPr/>
                </a:tc>
                <a:extLst>
                  <a:ext uri="{0D108BD9-81ED-4DB2-BD59-A6C34878D82A}">
                    <a16:rowId xmlns:a16="http://schemas.microsoft.com/office/drawing/2014/main" val="205013520"/>
                  </a:ext>
                </a:extLst>
              </a:tr>
              <a:tr h="397021">
                <a:tc>
                  <a:txBody>
                    <a:bodyPr/>
                    <a:lstStyle/>
                    <a:p>
                      <a:r>
                        <a:rPr lang="en-US" sz="1600"/>
                        <a:t>Drift</a:t>
                      </a:r>
                    </a:p>
                  </a:txBody>
                  <a:tcPr/>
                </a:tc>
                <a:tc>
                  <a:txBody>
                    <a:bodyPr/>
                    <a:lstStyle/>
                    <a:p>
                      <a:r>
                        <a:rPr lang="en-US" sz="1600" dirty="0"/>
                        <a:t>Multi-site measurement</a:t>
                      </a:r>
                    </a:p>
                  </a:txBody>
                  <a:tcPr/>
                </a:tc>
                <a:extLst>
                  <a:ext uri="{0D108BD9-81ED-4DB2-BD59-A6C34878D82A}">
                    <a16:rowId xmlns:a16="http://schemas.microsoft.com/office/drawing/2014/main" val="4008540982"/>
                  </a:ext>
                </a:extLst>
              </a:tr>
            </a:tbl>
          </a:graphicData>
        </a:graphic>
      </p:graphicFrame>
      <p:sp>
        <p:nvSpPr>
          <p:cNvPr id="6" name="TextBox 5">
            <a:extLst>
              <a:ext uri="{FF2B5EF4-FFF2-40B4-BE49-F238E27FC236}">
                <a16:creationId xmlns:a16="http://schemas.microsoft.com/office/drawing/2014/main" id="{54A83460-FF1E-4440-B244-A5D4E5AC7A70}"/>
              </a:ext>
            </a:extLst>
          </p:cNvPr>
          <p:cNvSpPr txBox="1"/>
          <p:nvPr/>
        </p:nvSpPr>
        <p:spPr>
          <a:xfrm>
            <a:off x="7371390" y="6581001"/>
            <a:ext cx="3620158" cy="276999"/>
          </a:xfrm>
          <a:prstGeom prst="rect">
            <a:avLst/>
          </a:prstGeom>
          <a:noFill/>
        </p:spPr>
        <p:txBody>
          <a:bodyPr wrap="none" rtlCol="0">
            <a:spAutoFit/>
          </a:bodyPr>
          <a:lstStyle/>
          <a:p>
            <a:r>
              <a:rPr lang="en-US" sz="1200"/>
              <a:t>US EPA Office of Research and Development, 2019</a:t>
            </a:r>
          </a:p>
        </p:txBody>
      </p:sp>
    </p:spTree>
    <p:extLst>
      <p:ext uri="{BB962C8B-B14F-4D97-AF65-F5344CB8AC3E}">
        <p14:creationId xmlns:p14="http://schemas.microsoft.com/office/powerpoint/2010/main" val="27487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a:xfrm>
            <a:off x="1621368" y="2605849"/>
            <a:ext cx="9116654" cy="1646302"/>
          </a:xfrm>
        </p:spPr>
        <p:txBody>
          <a:bodyPr/>
          <a:lstStyle/>
          <a:p>
            <a:pPr algn="ctr"/>
            <a:r>
              <a:rPr lang="en-US"/>
              <a:t>Ambient Air Quality Monitoring</a:t>
            </a:r>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891B-3555-40E9-A8EF-A5298B90DAF7}"/>
              </a:ext>
            </a:extLst>
          </p:cNvPr>
          <p:cNvSpPr>
            <a:spLocks noGrp="1"/>
          </p:cNvSpPr>
          <p:nvPr>
            <p:ph type="title"/>
          </p:nvPr>
        </p:nvSpPr>
        <p:spPr/>
        <p:txBody>
          <a:bodyPr/>
          <a:lstStyle/>
          <a:p>
            <a:r>
              <a:rPr lang="en-US"/>
              <a:t>Federal Reference Method Monitors</a:t>
            </a:r>
          </a:p>
        </p:txBody>
      </p:sp>
      <p:sp>
        <p:nvSpPr>
          <p:cNvPr id="8" name="TextBox 7">
            <a:extLst>
              <a:ext uri="{FF2B5EF4-FFF2-40B4-BE49-F238E27FC236}">
                <a16:creationId xmlns:a16="http://schemas.microsoft.com/office/drawing/2014/main" id="{4CF4003A-9058-470C-9010-476A134888A2}"/>
              </a:ext>
            </a:extLst>
          </p:cNvPr>
          <p:cNvSpPr txBox="1"/>
          <p:nvPr/>
        </p:nvSpPr>
        <p:spPr>
          <a:xfrm>
            <a:off x="2827082" y="1728400"/>
            <a:ext cx="1915909" cy="338554"/>
          </a:xfrm>
          <a:prstGeom prst="rect">
            <a:avLst/>
          </a:prstGeom>
          <a:noFill/>
        </p:spPr>
        <p:txBody>
          <a:bodyPr wrap="none" rtlCol="0">
            <a:spAutoFit/>
          </a:bodyPr>
          <a:lstStyle/>
          <a:p>
            <a:r>
              <a:rPr lang="en-US" sz="1600"/>
              <a:t>AirMetrics Sampler</a:t>
            </a:r>
          </a:p>
        </p:txBody>
      </p:sp>
      <p:pic>
        <p:nvPicPr>
          <p:cNvPr id="2054" name="Picture 6" descr="Airmetrics: MiniVol Portable Air Sampler ">
            <a:extLst>
              <a:ext uri="{FF2B5EF4-FFF2-40B4-BE49-F238E27FC236}">
                <a16:creationId xmlns:a16="http://schemas.microsoft.com/office/drawing/2014/main" id="{1607C26A-FC45-4AD0-91F4-BAC450103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2061920"/>
            <a:ext cx="2895600" cy="386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BC34B9-53BC-1C27-3819-EAFDA1C97455}"/>
              </a:ext>
            </a:extLst>
          </p:cNvPr>
          <p:cNvSpPr txBox="1"/>
          <p:nvPr/>
        </p:nvSpPr>
        <p:spPr>
          <a:xfrm>
            <a:off x="2411186" y="58039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4"/>
              </a:rPr>
              <a:t>http://www.airmetrics.com/images/headers/applications.jpg</a:t>
            </a:r>
            <a:r>
              <a:rPr lang="en-US" sz="1200" dirty="0"/>
              <a:t> </a:t>
            </a:r>
            <a:endParaRPr lang="en-US"/>
          </a:p>
        </p:txBody>
      </p:sp>
      <p:sp>
        <p:nvSpPr>
          <p:cNvPr id="6" name="TextBox 5">
            <a:extLst>
              <a:ext uri="{FF2B5EF4-FFF2-40B4-BE49-F238E27FC236}">
                <a16:creationId xmlns:a16="http://schemas.microsoft.com/office/drawing/2014/main" id="{CC5BA7C2-1532-4B07-82AC-CA59AA974444}"/>
              </a:ext>
            </a:extLst>
          </p:cNvPr>
          <p:cNvSpPr txBox="1"/>
          <p:nvPr/>
        </p:nvSpPr>
        <p:spPr>
          <a:xfrm>
            <a:off x="7449011" y="1781992"/>
            <a:ext cx="1646220" cy="338554"/>
          </a:xfrm>
          <a:prstGeom prst="rect">
            <a:avLst/>
          </a:prstGeom>
          <a:noFill/>
        </p:spPr>
        <p:txBody>
          <a:bodyPr wrap="none" rtlCol="0">
            <a:spAutoFit/>
          </a:bodyPr>
          <a:lstStyle/>
          <a:p>
            <a:r>
              <a:rPr lang="en-US" sz="1600" err="1"/>
              <a:t>MiniVol</a:t>
            </a:r>
            <a:r>
              <a:rPr lang="en-US" sz="1600"/>
              <a:t> Sampler</a:t>
            </a:r>
          </a:p>
        </p:txBody>
      </p:sp>
      <p:pic>
        <p:nvPicPr>
          <p:cNvPr id="2050" name="Picture 2" descr="Air sampler MiniVol Minivol TAS">
            <a:extLst>
              <a:ext uri="{FF2B5EF4-FFF2-40B4-BE49-F238E27FC236}">
                <a16:creationId xmlns:a16="http://schemas.microsoft.com/office/drawing/2014/main" id="{C33CC8BD-5768-48A5-AB77-923BDB07F6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24"/>
          <a:stretch/>
        </p:blipFill>
        <p:spPr bwMode="auto">
          <a:xfrm>
            <a:off x="6315528" y="2120545"/>
            <a:ext cx="4024086" cy="3846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5ECF1C-468C-F6CA-B468-F2C25687DFB6}"/>
              </a:ext>
            </a:extLst>
          </p:cNvPr>
          <p:cNvSpPr txBox="1"/>
          <p:nvPr/>
        </p:nvSpPr>
        <p:spPr>
          <a:xfrm>
            <a:off x="7084786" y="5805714"/>
            <a:ext cx="3492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6"/>
              </a:rPr>
              <a:t>https://geneq.com/environment/image/cache/catalog/old/products-3/Airmetrics-pm2-512x512.jpg</a:t>
            </a:r>
            <a:r>
              <a:rPr lang="en-US" sz="1200" dirty="0">
                <a:ea typeface="+mn-lt"/>
                <a:cs typeface="+mn-lt"/>
              </a:rPr>
              <a:t> </a:t>
            </a:r>
            <a:endParaRPr lang="en-US" sz="1200"/>
          </a:p>
        </p:txBody>
      </p:sp>
    </p:spTree>
    <p:extLst>
      <p:ext uri="{BB962C8B-B14F-4D97-AF65-F5344CB8AC3E}">
        <p14:creationId xmlns:p14="http://schemas.microsoft.com/office/powerpoint/2010/main" val="383917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891B-3555-40E9-A8EF-A5298B90DAF7}"/>
              </a:ext>
            </a:extLst>
          </p:cNvPr>
          <p:cNvSpPr>
            <a:spLocks noGrp="1"/>
          </p:cNvSpPr>
          <p:nvPr>
            <p:ph type="title"/>
          </p:nvPr>
        </p:nvSpPr>
        <p:spPr>
          <a:xfrm>
            <a:off x="677334" y="622852"/>
            <a:ext cx="10899148" cy="1320800"/>
          </a:xfrm>
        </p:spPr>
        <p:txBody>
          <a:bodyPr/>
          <a:lstStyle/>
          <a:p>
            <a:r>
              <a:rPr lang="en-US"/>
              <a:t>Federal Equivalency Method Monitors</a:t>
            </a:r>
          </a:p>
        </p:txBody>
      </p:sp>
      <p:sp>
        <p:nvSpPr>
          <p:cNvPr id="8" name="TextBox 7">
            <a:extLst>
              <a:ext uri="{FF2B5EF4-FFF2-40B4-BE49-F238E27FC236}">
                <a16:creationId xmlns:a16="http://schemas.microsoft.com/office/drawing/2014/main" id="{E97085E2-84ED-4853-99FE-BE9CFBA75B8C}"/>
              </a:ext>
            </a:extLst>
          </p:cNvPr>
          <p:cNvSpPr txBox="1"/>
          <p:nvPr/>
        </p:nvSpPr>
        <p:spPr>
          <a:xfrm>
            <a:off x="233590" y="1372187"/>
            <a:ext cx="4690579" cy="338554"/>
          </a:xfrm>
          <a:prstGeom prst="rect">
            <a:avLst/>
          </a:prstGeom>
          <a:noFill/>
        </p:spPr>
        <p:txBody>
          <a:bodyPr wrap="none" lIns="91440" tIns="45720" rIns="91440" bIns="45720" rtlCol="0" anchor="t">
            <a:spAutoFit/>
          </a:bodyPr>
          <a:lstStyle/>
          <a:p>
            <a:r>
              <a:rPr lang="en-US" sz="1600" b="1"/>
              <a:t>TEOM Continuous Ambient Particulate Monitor </a:t>
            </a:r>
          </a:p>
        </p:txBody>
      </p:sp>
      <p:pic>
        <p:nvPicPr>
          <p:cNvPr id="6" name="Picture 5" descr="TEOM continuous ambient particulate monitor">
            <a:extLst>
              <a:ext uri="{FF2B5EF4-FFF2-40B4-BE49-F238E27FC236}">
                <a16:creationId xmlns:a16="http://schemas.microsoft.com/office/drawing/2014/main" id="{7488A7D9-3F53-46EB-969E-696AE62B921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1171" y="1500278"/>
            <a:ext cx="2105025" cy="2564497"/>
          </a:xfrm>
          <a:prstGeom prst="rect">
            <a:avLst/>
          </a:prstGeom>
        </p:spPr>
      </p:pic>
      <p:sp>
        <p:nvSpPr>
          <p:cNvPr id="3" name="TextBox 2">
            <a:extLst>
              <a:ext uri="{FF2B5EF4-FFF2-40B4-BE49-F238E27FC236}">
                <a16:creationId xmlns:a16="http://schemas.microsoft.com/office/drawing/2014/main" id="{2ED3C0C5-6E9E-6A86-CD13-3895CDC36A55}"/>
              </a:ext>
            </a:extLst>
          </p:cNvPr>
          <p:cNvSpPr txBox="1"/>
          <p:nvPr/>
        </p:nvSpPr>
        <p:spPr>
          <a:xfrm>
            <a:off x="925285" y="4063999"/>
            <a:ext cx="25309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https://assets.thermofisher.com/TFS-Assets/CAD/product-images/teom-1405.jpg-650.jpg</a:t>
            </a:r>
            <a:r>
              <a:rPr lang="en-US" sz="1200" dirty="0">
                <a:ea typeface="+mn-lt"/>
                <a:cs typeface="+mn-lt"/>
              </a:rPr>
              <a:t> </a:t>
            </a:r>
            <a:endParaRPr lang="en-US" sz="1200"/>
          </a:p>
        </p:txBody>
      </p:sp>
      <p:sp>
        <p:nvSpPr>
          <p:cNvPr id="10" name="TextBox 9">
            <a:extLst>
              <a:ext uri="{FF2B5EF4-FFF2-40B4-BE49-F238E27FC236}">
                <a16:creationId xmlns:a16="http://schemas.microsoft.com/office/drawing/2014/main" id="{F4FE85DC-6A0E-4381-B323-534A634F2BE2}"/>
              </a:ext>
            </a:extLst>
          </p:cNvPr>
          <p:cNvSpPr txBox="1"/>
          <p:nvPr/>
        </p:nvSpPr>
        <p:spPr>
          <a:xfrm>
            <a:off x="3158295" y="3191328"/>
            <a:ext cx="3506857" cy="338554"/>
          </a:xfrm>
          <a:prstGeom prst="rect">
            <a:avLst/>
          </a:prstGeom>
          <a:noFill/>
        </p:spPr>
        <p:txBody>
          <a:bodyPr wrap="none" lIns="91440" tIns="45720" rIns="91440" bIns="45720" rtlCol="0" anchor="t">
            <a:spAutoFit/>
          </a:bodyPr>
          <a:lstStyle/>
          <a:p>
            <a:r>
              <a:rPr lang="en-US" sz="1600" b="1"/>
              <a:t>Teledyne T640 Particulate Monitor</a:t>
            </a:r>
          </a:p>
        </p:txBody>
      </p:sp>
      <p:pic>
        <p:nvPicPr>
          <p:cNvPr id="1026" name="Picture 2" descr="Teledyne T540 Particulate Monitor">
            <a:extLst>
              <a:ext uri="{FF2B5EF4-FFF2-40B4-BE49-F238E27FC236}">
                <a16:creationId xmlns:a16="http://schemas.microsoft.com/office/drawing/2014/main" id="{CFFF9827-3D68-46D6-919A-CAFEFE2C8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469" y="3618329"/>
            <a:ext cx="4145152" cy="2963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63B711-9CD5-8BF8-DF71-2A364BA5A2A0}"/>
              </a:ext>
            </a:extLst>
          </p:cNvPr>
          <p:cNvSpPr txBox="1"/>
          <p:nvPr/>
        </p:nvSpPr>
        <p:spPr>
          <a:xfrm>
            <a:off x="3265714" y="6213928"/>
            <a:ext cx="35015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6"/>
              </a:rPr>
              <a:t>https://www.teledyne-api.com/prod/particulatematter/PublishingImages/T640-monitor.png</a:t>
            </a:r>
            <a:r>
              <a:rPr lang="en-US" sz="1200" dirty="0">
                <a:ea typeface="+mn-lt"/>
                <a:cs typeface="+mn-lt"/>
              </a:rPr>
              <a:t> </a:t>
            </a:r>
            <a:endParaRPr lang="en-US" sz="1200"/>
          </a:p>
        </p:txBody>
      </p:sp>
      <p:sp>
        <p:nvSpPr>
          <p:cNvPr id="5" name="TextBox 4">
            <a:extLst>
              <a:ext uri="{FF2B5EF4-FFF2-40B4-BE49-F238E27FC236}">
                <a16:creationId xmlns:a16="http://schemas.microsoft.com/office/drawing/2014/main" id="{C255FF57-58A9-437D-800C-25A68C2B6AEE}"/>
              </a:ext>
            </a:extLst>
          </p:cNvPr>
          <p:cNvSpPr txBox="1"/>
          <p:nvPr/>
        </p:nvSpPr>
        <p:spPr>
          <a:xfrm>
            <a:off x="6722134" y="1287101"/>
            <a:ext cx="4177747" cy="338554"/>
          </a:xfrm>
          <a:prstGeom prst="rect">
            <a:avLst/>
          </a:prstGeom>
          <a:noFill/>
        </p:spPr>
        <p:txBody>
          <a:bodyPr wrap="none" lIns="91440" tIns="45720" rIns="91440" bIns="45720" rtlCol="0" anchor="t">
            <a:spAutoFit/>
          </a:bodyPr>
          <a:lstStyle/>
          <a:p>
            <a:r>
              <a:rPr lang="en-US" sz="1600" b="1"/>
              <a:t>BAM 1020 Continuous Particulate Monitor</a:t>
            </a:r>
          </a:p>
        </p:txBody>
      </p:sp>
      <p:pic>
        <p:nvPicPr>
          <p:cNvPr id="4" name="Picture 3" descr="BAM 1020 Continuous Particulate Monitor">
            <a:extLst>
              <a:ext uri="{FF2B5EF4-FFF2-40B4-BE49-F238E27FC236}">
                <a16:creationId xmlns:a16="http://schemas.microsoft.com/office/drawing/2014/main" id="{8A79ED05-2E1C-452F-94BC-006375BC7206}"/>
              </a:ext>
            </a:extLst>
          </p:cNvPr>
          <p:cNvPicPr>
            <a:picLocks noChangeAspect="1"/>
          </p:cNvPicPr>
          <p:nvPr/>
        </p:nvPicPr>
        <p:blipFill rotWithShape="1">
          <a:blip r:embed="rId7"/>
          <a:srcRect t="1235"/>
          <a:stretch/>
        </p:blipFill>
        <p:spPr>
          <a:xfrm>
            <a:off x="6858205" y="1563756"/>
            <a:ext cx="3781425" cy="4308596"/>
          </a:xfrm>
          <a:prstGeom prst="rect">
            <a:avLst/>
          </a:prstGeom>
        </p:spPr>
      </p:pic>
      <p:sp>
        <p:nvSpPr>
          <p:cNvPr id="9" name="TextBox 8">
            <a:extLst>
              <a:ext uri="{FF2B5EF4-FFF2-40B4-BE49-F238E27FC236}">
                <a16:creationId xmlns:a16="http://schemas.microsoft.com/office/drawing/2014/main" id="{A9FED144-3106-2BBE-8464-FA2DF1BC66C6}"/>
              </a:ext>
            </a:extLst>
          </p:cNvPr>
          <p:cNvSpPr txBox="1"/>
          <p:nvPr/>
        </p:nvSpPr>
        <p:spPr>
          <a:xfrm>
            <a:off x="7320642" y="5887356"/>
            <a:ext cx="33201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8"/>
              </a:rPr>
              <a:t>https://metone.com/products/bam-1020/</a:t>
            </a:r>
            <a:r>
              <a:rPr lang="en-US" sz="1200" dirty="0">
                <a:ea typeface="+mn-lt"/>
                <a:cs typeface="+mn-lt"/>
              </a:rPr>
              <a:t> </a:t>
            </a:r>
            <a:endParaRPr lang="en-US" sz="1200"/>
          </a:p>
        </p:txBody>
      </p:sp>
    </p:spTree>
    <p:extLst>
      <p:ext uri="{BB962C8B-B14F-4D97-AF65-F5344CB8AC3E}">
        <p14:creationId xmlns:p14="http://schemas.microsoft.com/office/powerpoint/2010/main" val="210723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Continuous Air Quality Monitors - PM</a:t>
            </a:r>
          </a:p>
        </p:txBody>
      </p:sp>
      <p:sp>
        <p:nvSpPr>
          <p:cNvPr id="3" name="Content Placeholder 2"/>
          <p:cNvSpPr>
            <a:spLocks noGrp="1"/>
          </p:cNvSpPr>
          <p:nvPr>
            <p:ph idx="1"/>
          </p:nvPr>
        </p:nvSpPr>
        <p:spPr>
          <a:xfrm>
            <a:off x="677334" y="1779814"/>
            <a:ext cx="7021286" cy="4876800"/>
          </a:xfrm>
        </p:spPr>
        <p:txBody>
          <a:bodyPr>
            <a:normAutofit/>
          </a:bodyPr>
          <a:lstStyle/>
          <a:p>
            <a:r>
              <a:rPr lang="en-US" sz="2400" dirty="0"/>
              <a:t>Beta Attenuation Monitor (BAM)</a:t>
            </a:r>
          </a:p>
          <a:p>
            <a:pPr lvl="1"/>
            <a:r>
              <a:rPr lang="en-US" sz="2000" dirty="0"/>
              <a:t>At U.S. Embassies</a:t>
            </a:r>
          </a:p>
          <a:p>
            <a:pPr lvl="1"/>
            <a:r>
              <a:rPr lang="en-US" sz="2000" dirty="0"/>
              <a:t>Continuous particulate monitor (PM</a:t>
            </a:r>
            <a:r>
              <a:rPr lang="en-US" sz="2000" baseline="-25000" dirty="0"/>
              <a:t>10</a:t>
            </a:r>
            <a:r>
              <a:rPr lang="en-US" sz="2000" dirty="0"/>
              <a:t>, PM</a:t>
            </a:r>
            <a:r>
              <a:rPr lang="en-US" sz="2000" baseline="-25000" dirty="0"/>
              <a:t>2.5</a:t>
            </a:r>
            <a:r>
              <a:rPr lang="en-US" sz="2000" dirty="0"/>
              <a:t>)</a:t>
            </a:r>
          </a:p>
          <a:p>
            <a:pPr lvl="1"/>
            <a:r>
              <a:rPr lang="en-US" sz="2000" dirty="0"/>
              <a:t>U.S. EPA FEM</a:t>
            </a:r>
          </a:p>
          <a:p>
            <a:pPr lvl="1"/>
            <a:r>
              <a:rPr lang="en-US" sz="2000" dirty="0"/>
              <a:t>Long term unattended remote operation </a:t>
            </a:r>
          </a:p>
          <a:p>
            <a:pPr lvl="1"/>
            <a:r>
              <a:rPr lang="en-US" sz="2000" dirty="0"/>
              <a:t>Low operating costs</a:t>
            </a:r>
          </a:p>
          <a:p>
            <a:pPr lvl="1"/>
            <a:r>
              <a:rPr lang="en-US" sz="2000" dirty="0"/>
              <a:t>Automatic calibration checks</a:t>
            </a:r>
          </a:p>
          <a:p>
            <a:pPr lvl="1"/>
            <a:r>
              <a:rPr lang="en-US" sz="2000" dirty="0"/>
              <a:t>Controls humidity</a:t>
            </a:r>
          </a:p>
          <a:p>
            <a:pPr lvl="1"/>
            <a:r>
              <a:rPr lang="en-US" sz="2000" dirty="0"/>
              <a:t>Hourly filter</a:t>
            </a:r>
          </a:p>
          <a:p>
            <a:pPr lvl="1"/>
            <a:r>
              <a:rPr lang="en-US" sz="2000" dirty="0"/>
              <a:t>Integrated datalogger for data output</a:t>
            </a:r>
          </a:p>
          <a:p>
            <a:pPr lvl="1"/>
            <a:endParaRPr lang="en-US" sz="2000" dirty="0"/>
          </a:p>
          <a:p>
            <a:pPr lvl="1"/>
            <a:endParaRPr lang="en-US" sz="2000" dirty="0"/>
          </a:p>
          <a:p>
            <a:pPr lvl="1"/>
            <a:endParaRPr lang="en-US" sz="2000" dirty="0"/>
          </a:p>
        </p:txBody>
      </p:sp>
      <p:pic>
        <p:nvPicPr>
          <p:cNvPr id="1026" name="Picture 2" descr="BAM air quality monit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1928316"/>
            <a:ext cx="4343400" cy="4343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5CD838-82E7-B719-F13C-C12D7ED11B9D}"/>
              </a:ext>
            </a:extLst>
          </p:cNvPr>
          <p:cNvSpPr txBox="1"/>
          <p:nvPr/>
        </p:nvSpPr>
        <p:spPr>
          <a:xfrm>
            <a:off x="8327569" y="6186714"/>
            <a:ext cx="30752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https://www.et.co.uk/products/air-quality-monitoring/particulate-monitoring/bam1020-2/</a:t>
            </a:r>
            <a:r>
              <a:rPr lang="en-US" sz="1200" dirty="0">
                <a:ea typeface="+mn-lt"/>
                <a:cs typeface="+mn-lt"/>
              </a:rPr>
              <a:t> </a:t>
            </a:r>
            <a:endParaRPr lang="en-US" sz="1200"/>
          </a:p>
        </p:txBody>
      </p:sp>
    </p:spTree>
    <p:extLst>
      <p:ext uri="{BB962C8B-B14F-4D97-AF65-F5344CB8AC3E}">
        <p14:creationId xmlns:p14="http://schemas.microsoft.com/office/powerpoint/2010/main" val="158101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Continuous Air Quality Monitors</a:t>
            </a:r>
          </a:p>
        </p:txBody>
      </p:sp>
      <p:sp>
        <p:nvSpPr>
          <p:cNvPr id="3" name="Content Placeholder 2"/>
          <p:cNvSpPr>
            <a:spLocks noGrp="1"/>
          </p:cNvSpPr>
          <p:nvPr>
            <p:ph idx="1"/>
          </p:nvPr>
        </p:nvSpPr>
        <p:spPr>
          <a:xfrm>
            <a:off x="723086" y="1714500"/>
            <a:ext cx="6553200" cy="4114800"/>
          </a:xfrm>
        </p:spPr>
        <p:txBody>
          <a:bodyPr>
            <a:normAutofit/>
          </a:bodyPr>
          <a:lstStyle/>
          <a:p>
            <a:r>
              <a:rPr lang="en-US" sz="2400"/>
              <a:t>Tapered Element Oscillating Microbalance Monitor (TEOM)</a:t>
            </a:r>
          </a:p>
          <a:p>
            <a:pPr lvl="1"/>
            <a:r>
              <a:rPr lang="en-US" sz="2000"/>
              <a:t>Continuous particulate monitor (PM</a:t>
            </a:r>
            <a:r>
              <a:rPr lang="en-US" sz="2000" baseline="-25000"/>
              <a:t>10</a:t>
            </a:r>
            <a:r>
              <a:rPr lang="en-US" sz="2000"/>
              <a:t>, PM</a:t>
            </a:r>
            <a:r>
              <a:rPr lang="en-US" sz="2000" baseline="-25000"/>
              <a:t>2.5</a:t>
            </a:r>
            <a:r>
              <a:rPr lang="en-US" sz="2000"/>
              <a:t>, PM</a:t>
            </a:r>
            <a:r>
              <a:rPr lang="en-US" sz="2000" baseline="-25000"/>
              <a:t>1</a:t>
            </a:r>
            <a:r>
              <a:rPr lang="en-US" sz="2000"/>
              <a:t>)</a:t>
            </a:r>
          </a:p>
          <a:p>
            <a:pPr lvl="1"/>
            <a:r>
              <a:rPr lang="en-US" sz="2000"/>
              <a:t>US EPA FEM</a:t>
            </a:r>
          </a:p>
          <a:p>
            <a:pPr lvl="1"/>
            <a:r>
              <a:rPr lang="en-US" sz="2000"/>
              <a:t>Draws ambient air through filter at constant flow rate, weighing the filter and calculating real time mass concentrations of PM</a:t>
            </a:r>
          </a:p>
          <a:p>
            <a:pPr lvl="1"/>
            <a:r>
              <a:rPr lang="en-US" sz="2000"/>
              <a:t>Controls ambient temperature and pressure</a:t>
            </a:r>
          </a:p>
          <a:p>
            <a:pPr lvl="1"/>
            <a:endParaRPr lang="en-US" sz="2000"/>
          </a:p>
          <a:p>
            <a:pPr lvl="1"/>
            <a:endParaRPr lang="en-US" sz="2000"/>
          </a:p>
          <a:p>
            <a:pPr lvl="1"/>
            <a:endParaRPr lang="en-US" sz="2000"/>
          </a:p>
          <a:p>
            <a:pPr lvl="1"/>
            <a:endParaRPr lang="en-US" sz="2000"/>
          </a:p>
          <a:p>
            <a:pPr lvl="1"/>
            <a:endParaRPr lang="en-US" sz="2000"/>
          </a:p>
          <a:p>
            <a:pPr lvl="1"/>
            <a:endParaRPr lang="en-US" sz="2000"/>
          </a:p>
        </p:txBody>
      </p:sp>
      <p:pic>
        <p:nvPicPr>
          <p:cNvPr id="2050" name="Picture 2" descr="TEOM Air quality monit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1" y="887187"/>
            <a:ext cx="4077513" cy="5438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E83BB2-A02E-69A4-2B4A-7151BAE50026}"/>
              </a:ext>
            </a:extLst>
          </p:cNvPr>
          <p:cNvSpPr txBox="1"/>
          <p:nvPr/>
        </p:nvSpPr>
        <p:spPr>
          <a:xfrm>
            <a:off x="8436428" y="5996213"/>
            <a:ext cx="25127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https://assets.thermofisher.com/TFS-Assets/CAD/product-images/teom-1405f.jpg-650.jpg</a:t>
            </a:r>
            <a:r>
              <a:rPr lang="en-US" sz="1200" dirty="0">
                <a:ea typeface="+mn-lt"/>
                <a:cs typeface="+mn-lt"/>
              </a:rPr>
              <a:t> </a:t>
            </a:r>
            <a:endParaRPr lang="en-US" sz="1200"/>
          </a:p>
        </p:txBody>
      </p:sp>
    </p:spTree>
    <p:extLst>
      <p:ext uri="{BB962C8B-B14F-4D97-AF65-F5344CB8AC3E}">
        <p14:creationId xmlns:p14="http://schemas.microsoft.com/office/powerpoint/2010/main" val="93385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Gravimetric Air Quality Monitors - PM</a:t>
            </a:r>
          </a:p>
        </p:txBody>
      </p:sp>
      <p:sp>
        <p:nvSpPr>
          <p:cNvPr id="3" name="Content Placeholder 2"/>
          <p:cNvSpPr>
            <a:spLocks noGrp="1"/>
          </p:cNvSpPr>
          <p:nvPr>
            <p:ph idx="1"/>
          </p:nvPr>
        </p:nvSpPr>
        <p:spPr>
          <a:xfrm>
            <a:off x="677334" y="1749870"/>
            <a:ext cx="10899148" cy="3880773"/>
          </a:xfrm>
        </p:spPr>
        <p:txBody>
          <a:bodyPr>
            <a:normAutofit/>
          </a:bodyPr>
          <a:lstStyle/>
          <a:p>
            <a:r>
              <a:rPr lang="en-US" sz="2400" dirty="0"/>
              <a:t>Gravimetric monitors</a:t>
            </a:r>
          </a:p>
          <a:p>
            <a:pPr lvl="1"/>
            <a:r>
              <a:rPr lang="en-US" sz="2000" dirty="0"/>
              <a:t>U.S. EPA FRM</a:t>
            </a:r>
          </a:p>
          <a:p>
            <a:pPr lvl="1"/>
            <a:r>
              <a:rPr lang="en-US" sz="2000" dirty="0"/>
              <a:t>Rely on weighing airborne particles to determine concentrations</a:t>
            </a:r>
          </a:p>
          <a:p>
            <a:pPr lvl="1"/>
            <a:r>
              <a:rPr lang="en-US" sz="2000" dirty="0"/>
              <a:t>Labor intensive </a:t>
            </a:r>
          </a:p>
          <a:p>
            <a:pPr lvl="1"/>
            <a:r>
              <a:rPr lang="en-US" sz="2000" dirty="0"/>
              <a:t>Not real-time</a:t>
            </a:r>
          </a:p>
          <a:p>
            <a:pPr lvl="1"/>
            <a:r>
              <a:rPr lang="en-US" sz="2000" dirty="0"/>
              <a:t>Can be highly accurate, used to detect violations of air quality standards</a:t>
            </a:r>
          </a:p>
        </p:txBody>
      </p:sp>
    </p:spTree>
    <p:extLst>
      <p:ext uri="{BB962C8B-B14F-4D97-AF65-F5344CB8AC3E}">
        <p14:creationId xmlns:p14="http://schemas.microsoft.com/office/powerpoint/2010/main" val="288543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891B-3555-40E9-A8EF-A5298B90DAF7}"/>
              </a:ext>
            </a:extLst>
          </p:cNvPr>
          <p:cNvSpPr>
            <a:spLocks noGrp="1"/>
          </p:cNvSpPr>
          <p:nvPr>
            <p:ph type="title"/>
          </p:nvPr>
        </p:nvSpPr>
        <p:spPr/>
        <p:txBody>
          <a:bodyPr/>
          <a:lstStyle/>
          <a:p>
            <a:r>
              <a:rPr lang="en-US"/>
              <a:t>Low-Cost Sensors</a:t>
            </a:r>
          </a:p>
        </p:txBody>
      </p:sp>
      <p:sp>
        <p:nvSpPr>
          <p:cNvPr id="3" name="Content Placeholder 2">
            <a:extLst>
              <a:ext uri="{FF2B5EF4-FFF2-40B4-BE49-F238E27FC236}">
                <a16:creationId xmlns:a16="http://schemas.microsoft.com/office/drawing/2014/main" id="{614C3D9F-E622-4960-85BC-BBD55B6118F6}"/>
              </a:ext>
            </a:extLst>
          </p:cNvPr>
          <p:cNvSpPr>
            <a:spLocks noGrp="1"/>
          </p:cNvSpPr>
          <p:nvPr>
            <p:ph idx="1"/>
          </p:nvPr>
        </p:nvSpPr>
        <p:spPr>
          <a:xfrm>
            <a:off x="615518" y="1488613"/>
            <a:ext cx="10899148" cy="3880773"/>
          </a:xfrm>
        </p:spPr>
        <p:txBody>
          <a:bodyPr/>
          <a:lstStyle/>
          <a:p>
            <a:r>
              <a:rPr lang="en-US"/>
              <a:t>Optical, metal oxide, or electrochemical sensors integrated together</a:t>
            </a:r>
          </a:p>
          <a:p>
            <a:r>
              <a:rPr lang="en-US"/>
              <a:t>Passive or active monitoring</a:t>
            </a:r>
          </a:p>
          <a:p>
            <a:r>
              <a:rPr lang="en-US"/>
              <a:t>High temporal resolution</a:t>
            </a:r>
          </a:p>
        </p:txBody>
      </p:sp>
      <p:pic>
        <p:nvPicPr>
          <p:cNvPr id="6" name="Picture 5" descr="Kunak sensor on a pole">
            <a:extLst>
              <a:ext uri="{FF2B5EF4-FFF2-40B4-BE49-F238E27FC236}">
                <a16:creationId xmlns:a16="http://schemas.microsoft.com/office/drawing/2014/main" id="{45EA6652-F637-4D85-93B4-5E1DFBDAB264}"/>
              </a:ext>
            </a:extLst>
          </p:cNvPr>
          <p:cNvPicPr>
            <a:picLocks noChangeAspect="1"/>
          </p:cNvPicPr>
          <p:nvPr/>
        </p:nvPicPr>
        <p:blipFill>
          <a:blip r:embed="rId3"/>
          <a:stretch>
            <a:fillRect/>
          </a:stretch>
        </p:blipFill>
        <p:spPr>
          <a:xfrm>
            <a:off x="2223537" y="2889332"/>
            <a:ext cx="2349548" cy="3111371"/>
          </a:xfrm>
          <a:prstGeom prst="rect">
            <a:avLst/>
          </a:prstGeom>
        </p:spPr>
      </p:pic>
      <p:pic>
        <p:nvPicPr>
          <p:cNvPr id="4" name="Picture 3" descr="Low-cost air sensor components">
            <a:extLst>
              <a:ext uri="{FF2B5EF4-FFF2-40B4-BE49-F238E27FC236}">
                <a16:creationId xmlns:a16="http://schemas.microsoft.com/office/drawing/2014/main" id="{FE689234-D4D3-4396-B8F0-87AF9B629662}"/>
              </a:ext>
            </a:extLst>
          </p:cNvPr>
          <p:cNvPicPr>
            <a:picLocks noChangeAspect="1"/>
          </p:cNvPicPr>
          <p:nvPr/>
        </p:nvPicPr>
        <p:blipFill>
          <a:blip r:embed="rId4"/>
          <a:stretch>
            <a:fillRect/>
          </a:stretch>
        </p:blipFill>
        <p:spPr>
          <a:xfrm>
            <a:off x="5494434" y="2889332"/>
            <a:ext cx="4716366" cy="3007743"/>
          </a:xfrm>
          <a:prstGeom prst="rect">
            <a:avLst/>
          </a:prstGeom>
          <a:ln>
            <a:solidFill>
              <a:schemeClr val="tx1"/>
            </a:solidFill>
          </a:ln>
        </p:spPr>
      </p:pic>
      <p:sp>
        <p:nvSpPr>
          <p:cNvPr id="5" name="Rectangle 4">
            <a:extLst>
              <a:ext uri="{FF2B5EF4-FFF2-40B4-BE49-F238E27FC236}">
                <a16:creationId xmlns:a16="http://schemas.microsoft.com/office/drawing/2014/main" id="{F99981D9-457B-4611-B660-1B2BAAD989FC}"/>
              </a:ext>
            </a:extLst>
          </p:cNvPr>
          <p:cNvSpPr/>
          <p:nvPr/>
        </p:nvSpPr>
        <p:spPr>
          <a:xfrm>
            <a:off x="6536806" y="5888004"/>
            <a:ext cx="4572000" cy="276999"/>
          </a:xfrm>
          <a:prstGeom prst="rect">
            <a:avLst/>
          </a:prstGeom>
        </p:spPr>
        <p:txBody>
          <a:bodyPr lIns="91440" tIns="45720" rIns="91440" bIns="45720" anchor="t">
            <a:spAutoFit/>
          </a:bodyPr>
          <a:lstStyle/>
          <a:p>
            <a:r>
              <a:rPr lang="en-US" sz="1200" dirty="0">
                <a:hlinkClick r:id="rId5"/>
              </a:rPr>
              <a:t>https://amt.copernicus.org/articles/12/4643/2019/</a:t>
            </a:r>
            <a:r>
              <a:rPr lang="en-US" sz="1200" dirty="0"/>
              <a:t> </a:t>
            </a:r>
            <a:endParaRPr lang="en-US"/>
          </a:p>
        </p:txBody>
      </p:sp>
    </p:spTree>
    <p:extLst>
      <p:ext uri="{BB962C8B-B14F-4D97-AF65-F5344CB8AC3E}">
        <p14:creationId xmlns:p14="http://schemas.microsoft.com/office/powerpoint/2010/main" val="2536627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891B-3555-40E9-A8EF-A5298B90DAF7}"/>
              </a:ext>
            </a:extLst>
          </p:cNvPr>
          <p:cNvSpPr>
            <a:spLocks noGrp="1"/>
          </p:cNvSpPr>
          <p:nvPr>
            <p:ph type="title"/>
          </p:nvPr>
        </p:nvSpPr>
        <p:spPr/>
        <p:txBody>
          <a:bodyPr/>
          <a:lstStyle/>
          <a:p>
            <a:r>
              <a:rPr lang="en-US" dirty="0"/>
              <a:t>Low-Cost Sensors</a:t>
            </a:r>
          </a:p>
        </p:txBody>
      </p:sp>
      <p:pic>
        <p:nvPicPr>
          <p:cNvPr id="7" name="Picture 6" descr="Many different types of low-cost air sensors that are on the market">
            <a:extLst>
              <a:ext uri="{FF2B5EF4-FFF2-40B4-BE49-F238E27FC236}">
                <a16:creationId xmlns:a16="http://schemas.microsoft.com/office/drawing/2014/main" id="{7B708B75-1BA8-4FA7-AE9F-8080571F23EA}"/>
              </a:ext>
            </a:extLst>
          </p:cNvPr>
          <p:cNvPicPr>
            <a:picLocks noChangeAspect="1"/>
          </p:cNvPicPr>
          <p:nvPr/>
        </p:nvPicPr>
        <p:blipFill>
          <a:blip r:embed="rId3"/>
          <a:stretch>
            <a:fillRect/>
          </a:stretch>
        </p:blipFill>
        <p:spPr>
          <a:xfrm>
            <a:off x="1953985" y="1270000"/>
            <a:ext cx="7979229" cy="5274928"/>
          </a:xfrm>
          <a:prstGeom prst="rect">
            <a:avLst/>
          </a:prstGeom>
        </p:spPr>
      </p:pic>
      <p:sp>
        <p:nvSpPr>
          <p:cNvPr id="8" name="Rectangle 7">
            <a:extLst>
              <a:ext uri="{FF2B5EF4-FFF2-40B4-BE49-F238E27FC236}">
                <a16:creationId xmlns:a16="http://schemas.microsoft.com/office/drawing/2014/main" id="{289A6F44-BF7A-4A56-9ACA-5B244296C5C2}"/>
              </a:ext>
            </a:extLst>
          </p:cNvPr>
          <p:cNvSpPr/>
          <p:nvPr/>
        </p:nvSpPr>
        <p:spPr>
          <a:xfrm>
            <a:off x="1402443" y="6538687"/>
            <a:ext cx="11234057" cy="276999"/>
          </a:xfrm>
          <a:prstGeom prst="rect">
            <a:avLst/>
          </a:prstGeom>
        </p:spPr>
        <p:txBody>
          <a:bodyPr wrap="square" lIns="91440" tIns="45720" rIns="91440" bIns="45720" anchor="t">
            <a:spAutoFit/>
          </a:bodyPr>
          <a:lstStyle/>
          <a:p>
            <a:r>
              <a:rPr lang="en-US" sz="1200" dirty="0">
                <a:hlinkClick r:id="rId4"/>
              </a:rPr>
              <a:t>https://www.epa.gov/sites/production/files/2019-12/documents/frm-fem_and_air_sensors_dec_2019_webinar_slides_508_compliant.pdf</a:t>
            </a:r>
            <a:r>
              <a:rPr lang="en-US" sz="1200" dirty="0"/>
              <a:t> </a:t>
            </a:r>
            <a:endParaRPr lang="en-US"/>
          </a:p>
        </p:txBody>
      </p:sp>
    </p:spTree>
    <p:extLst>
      <p:ext uri="{BB962C8B-B14F-4D97-AF65-F5344CB8AC3E}">
        <p14:creationId xmlns:p14="http://schemas.microsoft.com/office/powerpoint/2010/main" val="189688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213E-B561-43FF-97A2-6FCD6D17AC89}"/>
              </a:ext>
            </a:extLst>
          </p:cNvPr>
          <p:cNvSpPr>
            <a:spLocks noGrp="1"/>
          </p:cNvSpPr>
          <p:nvPr>
            <p:ph type="title"/>
          </p:nvPr>
        </p:nvSpPr>
        <p:spPr/>
        <p:txBody>
          <a:bodyPr/>
          <a:lstStyle/>
          <a:p>
            <a:r>
              <a:rPr lang="en-US"/>
              <a:t>Reference Monitors v. Low-Cost Sensors</a:t>
            </a:r>
          </a:p>
        </p:txBody>
      </p:sp>
      <p:pic>
        <p:nvPicPr>
          <p:cNvPr id="4" name="Picture 3" descr="Chart comparing reference monitors to low-cost sensors">
            <a:extLst>
              <a:ext uri="{FF2B5EF4-FFF2-40B4-BE49-F238E27FC236}">
                <a16:creationId xmlns:a16="http://schemas.microsoft.com/office/drawing/2014/main" id="{8925E472-458A-4264-91A5-88F01F18F5AB}"/>
              </a:ext>
            </a:extLst>
          </p:cNvPr>
          <p:cNvPicPr>
            <a:picLocks noChangeAspect="1"/>
          </p:cNvPicPr>
          <p:nvPr/>
        </p:nvPicPr>
        <p:blipFill>
          <a:blip r:embed="rId2"/>
          <a:stretch>
            <a:fillRect/>
          </a:stretch>
        </p:blipFill>
        <p:spPr>
          <a:xfrm>
            <a:off x="1294043" y="1509032"/>
            <a:ext cx="8820150" cy="4886325"/>
          </a:xfrm>
          <a:prstGeom prst="rect">
            <a:avLst/>
          </a:prstGeom>
        </p:spPr>
      </p:pic>
      <p:sp>
        <p:nvSpPr>
          <p:cNvPr id="5" name="TextBox 4">
            <a:extLst>
              <a:ext uri="{FF2B5EF4-FFF2-40B4-BE49-F238E27FC236}">
                <a16:creationId xmlns:a16="http://schemas.microsoft.com/office/drawing/2014/main" id="{B13758C9-DDD9-4DEF-9F67-857203D0F3C8}"/>
              </a:ext>
            </a:extLst>
          </p:cNvPr>
          <p:cNvSpPr txBox="1"/>
          <p:nvPr/>
        </p:nvSpPr>
        <p:spPr>
          <a:xfrm>
            <a:off x="7402285" y="6581001"/>
            <a:ext cx="3620158" cy="276999"/>
          </a:xfrm>
          <a:prstGeom prst="rect">
            <a:avLst/>
          </a:prstGeom>
          <a:noFill/>
        </p:spPr>
        <p:txBody>
          <a:bodyPr wrap="none" rtlCol="0">
            <a:spAutoFit/>
          </a:bodyPr>
          <a:lstStyle/>
          <a:p>
            <a:r>
              <a:rPr lang="en-US" sz="1200"/>
              <a:t>US EPA Office of Research and Development, 2019</a:t>
            </a:r>
          </a:p>
        </p:txBody>
      </p:sp>
    </p:spTree>
    <p:extLst>
      <p:ext uri="{BB962C8B-B14F-4D97-AF65-F5344CB8AC3E}">
        <p14:creationId xmlns:p14="http://schemas.microsoft.com/office/powerpoint/2010/main" val="287628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4DA0-38D5-4E24-B208-E6F91D71092B}"/>
              </a:ext>
            </a:extLst>
          </p:cNvPr>
          <p:cNvSpPr>
            <a:spLocks noGrp="1"/>
          </p:cNvSpPr>
          <p:nvPr>
            <p:ph type="title"/>
          </p:nvPr>
        </p:nvSpPr>
        <p:spPr>
          <a:xfrm>
            <a:off x="677333" y="552052"/>
            <a:ext cx="10899148" cy="1320800"/>
          </a:xfrm>
        </p:spPr>
        <p:txBody>
          <a:bodyPr/>
          <a:lstStyle/>
          <a:p>
            <a:r>
              <a:rPr lang="en-US" dirty="0"/>
              <a:t>When should I use monitors v. low-cost sensors?</a:t>
            </a:r>
          </a:p>
        </p:txBody>
      </p:sp>
      <p:sp>
        <p:nvSpPr>
          <p:cNvPr id="3" name="Text Placeholder 2">
            <a:extLst>
              <a:ext uri="{FF2B5EF4-FFF2-40B4-BE49-F238E27FC236}">
                <a16:creationId xmlns:a16="http://schemas.microsoft.com/office/drawing/2014/main" id="{226636B9-8D9A-435C-BD1E-66A2C9E129EF}"/>
              </a:ext>
            </a:extLst>
          </p:cNvPr>
          <p:cNvSpPr>
            <a:spLocks noGrp="1"/>
          </p:cNvSpPr>
          <p:nvPr>
            <p:ph type="body" idx="1"/>
          </p:nvPr>
        </p:nvSpPr>
        <p:spPr>
          <a:xfrm>
            <a:off x="946359" y="1750727"/>
            <a:ext cx="5614859" cy="576262"/>
          </a:xfrm>
        </p:spPr>
        <p:txBody>
          <a:bodyPr/>
          <a:lstStyle/>
          <a:p>
            <a:r>
              <a:rPr lang="en-US" sz="3200"/>
              <a:t>FRM/FEM Monitor</a:t>
            </a:r>
          </a:p>
        </p:txBody>
      </p:sp>
      <p:sp>
        <p:nvSpPr>
          <p:cNvPr id="4" name="Content Placeholder 3">
            <a:extLst>
              <a:ext uri="{FF2B5EF4-FFF2-40B4-BE49-F238E27FC236}">
                <a16:creationId xmlns:a16="http://schemas.microsoft.com/office/drawing/2014/main" id="{83B11B5A-71CC-482D-8F59-B2B049B2EBF2}"/>
              </a:ext>
            </a:extLst>
          </p:cNvPr>
          <p:cNvSpPr>
            <a:spLocks noGrp="1"/>
          </p:cNvSpPr>
          <p:nvPr>
            <p:ph sz="half" idx="2"/>
          </p:nvPr>
        </p:nvSpPr>
        <p:spPr>
          <a:xfrm>
            <a:off x="946359" y="2399279"/>
            <a:ext cx="5614859" cy="3304117"/>
          </a:xfrm>
        </p:spPr>
        <p:txBody>
          <a:bodyPr>
            <a:normAutofit/>
          </a:bodyPr>
          <a:lstStyle/>
          <a:p>
            <a:r>
              <a:rPr lang="en-US" sz="2400"/>
              <a:t>Regulatory </a:t>
            </a:r>
          </a:p>
          <a:p>
            <a:r>
              <a:rPr lang="en-US" sz="2400"/>
              <a:t>Compliance</a:t>
            </a:r>
          </a:p>
          <a:p>
            <a:r>
              <a:rPr lang="en-US" sz="2400"/>
              <a:t>High data quality</a:t>
            </a:r>
          </a:p>
          <a:p>
            <a:r>
              <a:rPr lang="en-US" sz="2400"/>
              <a:t>Establishing new system</a:t>
            </a:r>
          </a:p>
          <a:p>
            <a:r>
              <a:rPr lang="en-US" sz="2400"/>
              <a:t>Sufficient funding</a:t>
            </a:r>
          </a:p>
          <a:p>
            <a:r>
              <a:rPr lang="en-US" sz="2400"/>
              <a:t>Sufficient space</a:t>
            </a:r>
          </a:p>
        </p:txBody>
      </p:sp>
      <p:sp>
        <p:nvSpPr>
          <p:cNvPr id="5" name="Text Placeholder 4">
            <a:extLst>
              <a:ext uri="{FF2B5EF4-FFF2-40B4-BE49-F238E27FC236}">
                <a16:creationId xmlns:a16="http://schemas.microsoft.com/office/drawing/2014/main" id="{7A57C4C3-5561-4D31-8A03-E12291059B72}"/>
              </a:ext>
            </a:extLst>
          </p:cNvPr>
          <p:cNvSpPr>
            <a:spLocks noGrp="1"/>
          </p:cNvSpPr>
          <p:nvPr>
            <p:ph type="body" sz="quarter" idx="3"/>
          </p:nvPr>
        </p:nvSpPr>
        <p:spPr>
          <a:xfrm>
            <a:off x="5875419" y="1750726"/>
            <a:ext cx="5015263" cy="576262"/>
          </a:xfrm>
        </p:spPr>
        <p:txBody>
          <a:bodyPr/>
          <a:lstStyle/>
          <a:p>
            <a:r>
              <a:rPr lang="en-US" sz="3200"/>
              <a:t>Low-Cost Sensor</a:t>
            </a:r>
          </a:p>
        </p:txBody>
      </p:sp>
      <p:sp>
        <p:nvSpPr>
          <p:cNvPr id="6" name="Content Placeholder 5">
            <a:extLst>
              <a:ext uri="{FF2B5EF4-FFF2-40B4-BE49-F238E27FC236}">
                <a16:creationId xmlns:a16="http://schemas.microsoft.com/office/drawing/2014/main" id="{A7094F7B-9340-40F6-A642-70B7913D0DAD}"/>
              </a:ext>
            </a:extLst>
          </p:cNvPr>
          <p:cNvSpPr>
            <a:spLocks noGrp="1"/>
          </p:cNvSpPr>
          <p:nvPr>
            <p:ph sz="quarter" idx="4"/>
          </p:nvPr>
        </p:nvSpPr>
        <p:spPr>
          <a:xfrm>
            <a:off x="5875421" y="2399278"/>
            <a:ext cx="5015261" cy="3304117"/>
          </a:xfrm>
        </p:spPr>
        <p:txBody>
          <a:bodyPr>
            <a:normAutofit/>
          </a:bodyPr>
          <a:lstStyle/>
          <a:p>
            <a:r>
              <a:rPr lang="en-US" sz="2400"/>
              <a:t>Non-regulatory</a:t>
            </a:r>
          </a:p>
          <a:p>
            <a:r>
              <a:rPr lang="en-US" sz="2400"/>
              <a:t>Informational </a:t>
            </a:r>
          </a:p>
          <a:p>
            <a:r>
              <a:rPr lang="en-US" sz="2400"/>
              <a:t>High time resolution needed</a:t>
            </a:r>
          </a:p>
          <a:p>
            <a:r>
              <a:rPr lang="en-US" sz="2400"/>
              <a:t>Limited by cost or infrastructure needs</a:t>
            </a:r>
          </a:p>
          <a:p>
            <a:r>
              <a:rPr lang="en-US" sz="2400"/>
              <a:t>Need smaller or portable options</a:t>
            </a:r>
          </a:p>
        </p:txBody>
      </p:sp>
    </p:spTree>
    <p:extLst>
      <p:ext uri="{BB962C8B-B14F-4D97-AF65-F5344CB8AC3E}">
        <p14:creationId xmlns:p14="http://schemas.microsoft.com/office/powerpoint/2010/main" val="371819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7582-46D2-4E6E-85AC-13D6BC060797}"/>
              </a:ext>
            </a:extLst>
          </p:cNvPr>
          <p:cNvSpPr>
            <a:spLocks noGrp="1"/>
          </p:cNvSpPr>
          <p:nvPr>
            <p:ph type="title"/>
          </p:nvPr>
        </p:nvSpPr>
        <p:spPr>
          <a:xfrm>
            <a:off x="615518" y="613438"/>
            <a:ext cx="10899148" cy="1320800"/>
          </a:xfrm>
        </p:spPr>
        <p:txBody>
          <a:bodyPr/>
          <a:lstStyle/>
          <a:p>
            <a:r>
              <a:rPr lang="en-US"/>
              <a:t>Calibration Challenges</a:t>
            </a:r>
          </a:p>
        </p:txBody>
      </p:sp>
      <p:sp>
        <p:nvSpPr>
          <p:cNvPr id="3" name="Content Placeholder 2">
            <a:extLst>
              <a:ext uri="{FF2B5EF4-FFF2-40B4-BE49-F238E27FC236}">
                <a16:creationId xmlns:a16="http://schemas.microsoft.com/office/drawing/2014/main" id="{D6872FFA-4F51-450A-9D6A-5063C4587DC4}"/>
              </a:ext>
            </a:extLst>
          </p:cNvPr>
          <p:cNvSpPr>
            <a:spLocks noGrp="1"/>
          </p:cNvSpPr>
          <p:nvPr>
            <p:ph idx="1"/>
          </p:nvPr>
        </p:nvSpPr>
        <p:spPr>
          <a:xfrm>
            <a:off x="677334" y="1703389"/>
            <a:ext cx="10899148" cy="3880773"/>
          </a:xfrm>
        </p:spPr>
        <p:txBody>
          <a:bodyPr/>
          <a:lstStyle/>
          <a:p>
            <a:r>
              <a:rPr lang="en-US" sz="2000" dirty="0"/>
              <a:t>Geographically relevant calibration</a:t>
            </a:r>
          </a:p>
          <a:p>
            <a:pPr lvl="1"/>
            <a:r>
              <a:rPr lang="en-US" sz="1800" dirty="0"/>
              <a:t>Consider aerosol size distribution, composition, meteorological conditions</a:t>
            </a:r>
          </a:p>
          <a:p>
            <a:r>
              <a:rPr lang="en-US" sz="2000" dirty="0"/>
              <a:t>Deployment relevant calibration</a:t>
            </a:r>
          </a:p>
          <a:p>
            <a:pPr lvl="1"/>
            <a:r>
              <a:rPr lang="en-US" sz="1800" dirty="0"/>
              <a:t>Need to imitate actual deployment conditions during calibration for relevance</a:t>
            </a:r>
          </a:p>
          <a:p>
            <a:r>
              <a:rPr lang="en-US" sz="2000" dirty="0"/>
              <a:t>Temporally relevant calibration</a:t>
            </a:r>
          </a:p>
          <a:p>
            <a:endParaRPr lang="en-US" dirty="0"/>
          </a:p>
        </p:txBody>
      </p:sp>
      <p:sp>
        <p:nvSpPr>
          <p:cNvPr id="5" name="TextBox 4">
            <a:extLst>
              <a:ext uri="{FF2B5EF4-FFF2-40B4-BE49-F238E27FC236}">
                <a16:creationId xmlns:a16="http://schemas.microsoft.com/office/drawing/2014/main" id="{BFA2197F-6706-B877-21B9-E96C7849C0D5}"/>
              </a:ext>
            </a:extLst>
          </p:cNvPr>
          <p:cNvSpPr txBox="1"/>
          <p:nvPr/>
        </p:nvSpPr>
        <p:spPr>
          <a:xfrm>
            <a:off x="2303417" y="4554431"/>
            <a:ext cx="6964680" cy="369332"/>
          </a:xfrm>
          <a:prstGeom prst="rect">
            <a:avLst/>
          </a:prstGeom>
          <a:noFill/>
        </p:spPr>
        <p:txBody>
          <a:bodyPr wrap="square" rtlCol="0">
            <a:spAutoFit/>
          </a:bodyPr>
          <a:lstStyle/>
          <a:p>
            <a:r>
              <a:rPr lang="en-US"/>
              <a:t>Sensor performance has been calibrated against FEM monitors. </a:t>
            </a:r>
          </a:p>
        </p:txBody>
      </p:sp>
      <p:pic>
        <p:nvPicPr>
          <p:cNvPr id="4" name="Picture 3" descr="Comparison of accuracy ratings. ">
            <a:extLst>
              <a:ext uri="{FF2B5EF4-FFF2-40B4-BE49-F238E27FC236}">
                <a16:creationId xmlns:a16="http://schemas.microsoft.com/office/drawing/2014/main" id="{1BFB9E3F-6DE4-42E9-8796-A3AEB74FDE13}"/>
              </a:ext>
            </a:extLst>
          </p:cNvPr>
          <p:cNvPicPr>
            <a:picLocks noChangeAspect="1"/>
          </p:cNvPicPr>
          <p:nvPr/>
        </p:nvPicPr>
        <p:blipFill rotWithShape="1">
          <a:blip r:embed="rId2"/>
          <a:srcRect t="26684"/>
          <a:stretch/>
        </p:blipFill>
        <p:spPr>
          <a:xfrm>
            <a:off x="1666195" y="4923763"/>
            <a:ext cx="8239125" cy="1347788"/>
          </a:xfrm>
          <a:prstGeom prst="rect">
            <a:avLst/>
          </a:prstGeom>
          <a:ln>
            <a:solidFill>
              <a:schemeClr val="tx1"/>
            </a:solidFill>
          </a:ln>
        </p:spPr>
      </p:pic>
    </p:spTree>
    <p:extLst>
      <p:ext uri="{BB962C8B-B14F-4D97-AF65-F5344CB8AC3E}">
        <p14:creationId xmlns:p14="http://schemas.microsoft.com/office/powerpoint/2010/main" val="60820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842516" cy="5224724"/>
          </a:xfrm>
        </p:spPr>
        <p:txBody>
          <a:bodyPr anchor="ctr">
            <a:normAutofit/>
          </a:bodyPr>
          <a:lstStyle/>
          <a:p>
            <a:r>
              <a:rPr lang="en-US" sz="2000" dirty="0"/>
              <a:t>1. Objectives</a:t>
            </a:r>
          </a:p>
          <a:p>
            <a:r>
              <a:rPr lang="en-US" sz="2000" dirty="0"/>
              <a:t>2. Air Monitoring Basics</a:t>
            </a:r>
          </a:p>
          <a:p>
            <a:r>
              <a:rPr lang="en-US" sz="2000" dirty="0"/>
              <a:t>3. Monitoring Options</a:t>
            </a:r>
          </a:p>
          <a:p>
            <a:r>
              <a:rPr lang="en-US" sz="2000" dirty="0"/>
              <a:t>4. Low-Cost Sensors and Remote Satellites</a:t>
            </a:r>
          </a:p>
          <a:p>
            <a:r>
              <a:rPr lang="en-US" sz="2000" dirty="0"/>
              <a:t>5. Integrated Strategy</a:t>
            </a:r>
          </a:p>
          <a:p>
            <a:r>
              <a:rPr lang="en-US" sz="2000"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01522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C4B0-5997-4DA6-8D6D-96B5C2670E51}"/>
              </a:ext>
            </a:extLst>
          </p:cNvPr>
          <p:cNvSpPr>
            <a:spLocks noGrp="1"/>
          </p:cNvSpPr>
          <p:nvPr>
            <p:ph type="title"/>
          </p:nvPr>
        </p:nvSpPr>
        <p:spPr/>
        <p:txBody>
          <a:bodyPr/>
          <a:lstStyle/>
          <a:p>
            <a:r>
              <a:rPr lang="en-US"/>
              <a:t>Example Sensor Network – Low-Cost PM</a:t>
            </a:r>
            <a:r>
              <a:rPr lang="en-US" baseline="-25000"/>
              <a:t>2.5</a:t>
            </a:r>
            <a:r>
              <a:rPr lang="en-US"/>
              <a:t> Sensors</a:t>
            </a:r>
          </a:p>
        </p:txBody>
      </p:sp>
      <p:pic>
        <p:nvPicPr>
          <p:cNvPr id="5" name="Picture 4" descr="Global map of Clarity sensor network.">
            <a:extLst>
              <a:ext uri="{FF2B5EF4-FFF2-40B4-BE49-F238E27FC236}">
                <a16:creationId xmlns:a16="http://schemas.microsoft.com/office/drawing/2014/main" id="{DE145421-7637-4629-8323-FE3986A6C6FD}"/>
              </a:ext>
            </a:extLst>
          </p:cNvPr>
          <p:cNvPicPr>
            <a:picLocks noChangeAspect="1"/>
          </p:cNvPicPr>
          <p:nvPr/>
        </p:nvPicPr>
        <p:blipFill>
          <a:blip r:embed="rId3"/>
          <a:stretch>
            <a:fillRect/>
          </a:stretch>
        </p:blipFill>
        <p:spPr>
          <a:xfrm>
            <a:off x="1980649" y="1514929"/>
            <a:ext cx="8230702" cy="4526643"/>
          </a:xfrm>
          <a:prstGeom prst="rect">
            <a:avLst/>
          </a:prstGeom>
        </p:spPr>
      </p:pic>
      <p:sp>
        <p:nvSpPr>
          <p:cNvPr id="3" name="TextBox 2">
            <a:extLst>
              <a:ext uri="{FF2B5EF4-FFF2-40B4-BE49-F238E27FC236}">
                <a16:creationId xmlns:a16="http://schemas.microsoft.com/office/drawing/2014/main" id="{18F6CF53-B033-188A-F998-6C5FD2D147EF}"/>
              </a:ext>
            </a:extLst>
          </p:cNvPr>
          <p:cNvSpPr txBox="1"/>
          <p:nvPr/>
        </p:nvSpPr>
        <p:spPr>
          <a:xfrm>
            <a:off x="8172449" y="6076949"/>
            <a:ext cx="3438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hlinkClick r:id="rId4"/>
              </a:rPr>
              <a:t>https://openmap.clarity.io/</a:t>
            </a:r>
            <a:endParaRPr lang="en-US" sz="1200"/>
          </a:p>
        </p:txBody>
      </p:sp>
    </p:spTree>
    <p:extLst>
      <p:ext uri="{BB962C8B-B14F-4D97-AF65-F5344CB8AC3E}">
        <p14:creationId xmlns:p14="http://schemas.microsoft.com/office/powerpoint/2010/main" val="277421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AirNow</a:t>
            </a:r>
          </a:p>
        </p:txBody>
      </p:sp>
      <p:sp>
        <p:nvSpPr>
          <p:cNvPr id="3" name="Content Placeholder 2"/>
          <p:cNvSpPr>
            <a:spLocks noGrp="1"/>
          </p:cNvSpPr>
          <p:nvPr>
            <p:ph idx="1"/>
          </p:nvPr>
        </p:nvSpPr>
        <p:spPr>
          <a:xfrm>
            <a:off x="677333" y="1710418"/>
            <a:ext cx="9664095" cy="4163786"/>
          </a:xfrm>
        </p:spPr>
        <p:txBody>
          <a:bodyPr vert="horz" lIns="91440" tIns="45720" rIns="91440" bIns="45720" rtlCol="0" anchor="t">
            <a:normAutofit fontScale="85000" lnSpcReduction="20000"/>
          </a:bodyPr>
          <a:lstStyle/>
          <a:p>
            <a:pPr>
              <a:spcAft>
                <a:spcPts val="500"/>
              </a:spcAft>
            </a:pPr>
            <a:r>
              <a:rPr lang="en-US" sz="2800" dirty="0"/>
              <a:t>Partnership of US EPA, NOAA, NPS, CDC, and more</a:t>
            </a:r>
            <a:endParaRPr lang="en-US" dirty="0"/>
          </a:p>
          <a:p>
            <a:pPr>
              <a:spcAft>
                <a:spcPts val="500"/>
              </a:spcAft>
            </a:pPr>
            <a:r>
              <a:rPr lang="en-US" sz="2800" dirty="0"/>
              <a:t>Advance AQM worldwide through data and knowledge sharing</a:t>
            </a:r>
            <a:endParaRPr lang="en-US" dirty="0"/>
          </a:p>
          <a:p>
            <a:pPr>
              <a:spcAft>
                <a:spcPts val="500"/>
              </a:spcAft>
            </a:pPr>
            <a:r>
              <a:rPr lang="en-US" sz="2800" dirty="0"/>
              <a:t>Helps decision makers communicate connections between air pollution, health, and sustainability goals</a:t>
            </a:r>
          </a:p>
          <a:p>
            <a:pPr>
              <a:spcAft>
                <a:spcPts val="500"/>
              </a:spcAft>
            </a:pPr>
            <a:r>
              <a:rPr lang="en-US" sz="2800" dirty="0"/>
              <a:t>Helps inform and involve public in efforts to improve AQ</a:t>
            </a:r>
          </a:p>
          <a:p>
            <a:pPr>
              <a:spcAft>
                <a:spcPts val="500"/>
              </a:spcAft>
            </a:pPr>
            <a:r>
              <a:rPr lang="en-US" sz="2800" dirty="0"/>
              <a:t>Collaborate on development of air quality tools</a:t>
            </a:r>
          </a:p>
          <a:p>
            <a:pPr>
              <a:spcAft>
                <a:spcPts val="500"/>
              </a:spcAft>
            </a:pPr>
            <a:r>
              <a:rPr lang="en-US" sz="2800" dirty="0"/>
              <a:t>Advance air quality forecasting to support public health, raise public awareness, and advise sensitive populations</a:t>
            </a:r>
          </a:p>
          <a:p>
            <a:pPr>
              <a:spcAft>
                <a:spcPts val="500"/>
              </a:spcAft>
            </a:pPr>
            <a:r>
              <a:rPr lang="en-US" sz="2800" dirty="0"/>
              <a:t>Build a community of people to share knowledge and expertise</a:t>
            </a:r>
          </a:p>
          <a:p>
            <a:pPr marL="0" indent="0">
              <a:buNone/>
            </a:pPr>
            <a:endParaRPr lang="en-US" sz="2800"/>
          </a:p>
          <a:p>
            <a:endParaRPr lang="en-US" sz="2800"/>
          </a:p>
        </p:txBody>
      </p:sp>
      <p:sp>
        <p:nvSpPr>
          <p:cNvPr id="4" name="TextBox 3">
            <a:extLst>
              <a:ext uri="{FF2B5EF4-FFF2-40B4-BE49-F238E27FC236}">
                <a16:creationId xmlns:a16="http://schemas.microsoft.com/office/drawing/2014/main" id="{9F40D775-0F8F-1624-ACFB-BBF5D7835417}"/>
              </a:ext>
            </a:extLst>
          </p:cNvPr>
          <p:cNvSpPr txBox="1"/>
          <p:nvPr/>
        </p:nvSpPr>
        <p:spPr>
          <a:xfrm>
            <a:off x="10106024" y="6581775"/>
            <a:ext cx="933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3"/>
              </a:rPr>
              <a:t>Airnow.gov</a:t>
            </a:r>
            <a:r>
              <a:rPr lang="en-US" sz="1200" dirty="0"/>
              <a:t> </a:t>
            </a:r>
          </a:p>
        </p:txBody>
      </p:sp>
    </p:spTree>
    <p:extLst>
      <p:ext uri="{BB962C8B-B14F-4D97-AF65-F5344CB8AC3E}">
        <p14:creationId xmlns:p14="http://schemas.microsoft.com/office/powerpoint/2010/main" val="2159017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573D-7BB1-4644-91FD-88F45996C816}"/>
              </a:ext>
            </a:extLst>
          </p:cNvPr>
          <p:cNvSpPr>
            <a:spLocks noGrp="1"/>
          </p:cNvSpPr>
          <p:nvPr>
            <p:ph type="title"/>
          </p:nvPr>
        </p:nvSpPr>
        <p:spPr/>
        <p:txBody>
          <a:bodyPr/>
          <a:lstStyle/>
          <a:p>
            <a:r>
              <a:rPr lang="en-US"/>
              <a:t>AirNow: City-level AQI</a:t>
            </a:r>
          </a:p>
        </p:txBody>
      </p:sp>
      <p:pic>
        <p:nvPicPr>
          <p:cNvPr id="3" name="Picture 3" descr="Airnow.com webstie interface, showing the current air quality level in New England. ">
            <a:extLst>
              <a:ext uri="{FF2B5EF4-FFF2-40B4-BE49-F238E27FC236}">
                <a16:creationId xmlns:a16="http://schemas.microsoft.com/office/drawing/2014/main" id="{08144679-2B37-A37B-4FCB-A5088E6D824F}"/>
              </a:ext>
            </a:extLst>
          </p:cNvPr>
          <p:cNvPicPr>
            <a:picLocks noChangeAspect="1"/>
          </p:cNvPicPr>
          <p:nvPr/>
        </p:nvPicPr>
        <p:blipFill>
          <a:blip r:embed="rId3"/>
          <a:stretch>
            <a:fillRect/>
          </a:stretch>
        </p:blipFill>
        <p:spPr>
          <a:xfrm>
            <a:off x="771525" y="1715938"/>
            <a:ext cx="4981575" cy="4292900"/>
          </a:xfrm>
          <a:prstGeom prst="rect">
            <a:avLst/>
          </a:prstGeom>
        </p:spPr>
      </p:pic>
      <p:pic>
        <p:nvPicPr>
          <p:cNvPr id="4" name="Picture 6" descr="Airnow.com interface">
            <a:extLst>
              <a:ext uri="{FF2B5EF4-FFF2-40B4-BE49-F238E27FC236}">
                <a16:creationId xmlns:a16="http://schemas.microsoft.com/office/drawing/2014/main" id="{3D7F9DC9-B275-DEF3-7174-727653A775D4}"/>
              </a:ext>
            </a:extLst>
          </p:cNvPr>
          <p:cNvPicPr>
            <a:picLocks noChangeAspect="1"/>
          </p:cNvPicPr>
          <p:nvPr/>
        </p:nvPicPr>
        <p:blipFill>
          <a:blip r:embed="rId4"/>
          <a:stretch>
            <a:fillRect/>
          </a:stretch>
        </p:blipFill>
        <p:spPr>
          <a:xfrm>
            <a:off x="6131983" y="2315651"/>
            <a:ext cx="4817533" cy="2639447"/>
          </a:xfrm>
          <a:prstGeom prst="rect">
            <a:avLst/>
          </a:prstGeom>
        </p:spPr>
      </p:pic>
      <p:sp>
        <p:nvSpPr>
          <p:cNvPr id="7" name="TextBox 6">
            <a:extLst>
              <a:ext uri="{FF2B5EF4-FFF2-40B4-BE49-F238E27FC236}">
                <a16:creationId xmlns:a16="http://schemas.microsoft.com/office/drawing/2014/main" id="{57DF3C33-31FA-C8E5-F5E7-5FDB0EE76F4C}"/>
              </a:ext>
            </a:extLst>
          </p:cNvPr>
          <p:cNvSpPr txBox="1"/>
          <p:nvPr/>
        </p:nvSpPr>
        <p:spPr>
          <a:xfrm>
            <a:off x="10085916" y="6582832"/>
            <a:ext cx="21590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hlinkClick r:id="rId5"/>
              </a:rPr>
              <a:t>Airnow.gov</a:t>
            </a:r>
            <a:endParaRPr lang="en-US" sz="1200"/>
          </a:p>
        </p:txBody>
      </p:sp>
    </p:spTree>
    <p:extLst>
      <p:ext uri="{BB962C8B-B14F-4D97-AF65-F5344CB8AC3E}">
        <p14:creationId xmlns:p14="http://schemas.microsoft.com/office/powerpoint/2010/main" val="145624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AirNow-International</a:t>
            </a:r>
          </a:p>
        </p:txBody>
      </p:sp>
      <p:sp>
        <p:nvSpPr>
          <p:cNvPr id="3" name="Content Placeholder 2"/>
          <p:cNvSpPr>
            <a:spLocks noGrp="1"/>
          </p:cNvSpPr>
          <p:nvPr>
            <p:ph idx="1"/>
          </p:nvPr>
        </p:nvSpPr>
        <p:spPr>
          <a:xfrm>
            <a:off x="677334" y="1766889"/>
            <a:ext cx="10143066" cy="3880773"/>
          </a:xfrm>
        </p:spPr>
        <p:txBody>
          <a:bodyPr>
            <a:normAutofit/>
          </a:bodyPr>
          <a:lstStyle/>
          <a:p>
            <a:r>
              <a:rPr lang="en-US" sz="2400"/>
              <a:t>Helping countries and regions around the world inform the public about the quality of the air they breathe by providing real time air quality information</a:t>
            </a:r>
          </a:p>
          <a:p>
            <a:r>
              <a:rPr lang="en-US" sz="2400"/>
              <a:t>Provide tools and information to advance AQM worldwide</a:t>
            </a:r>
          </a:p>
          <a:p>
            <a:r>
              <a:rPr lang="en-US" sz="2400"/>
              <a:t>Collaborate on development of air quality tools</a:t>
            </a:r>
          </a:p>
          <a:p>
            <a:r>
              <a:rPr lang="en-US" sz="2400"/>
              <a:t>Advance air quality forecasting</a:t>
            </a:r>
          </a:p>
          <a:p>
            <a:r>
              <a:rPr lang="en-US" sz="2400"/>
              <a:t>Build a community of people to share knowledge and expertise</a:t>
            </a:r>
          </a:p>
          <a:p>
            <a:endParaRPr lang="en-US" sz="2400"/>
          </a:p>
        </p:txBody>
      </p:sp>
      <p:sp>
        <p:nvSpPr>
          <p:cNvPr id="4" name="TextBox 3">
            <a:extLst>
              <a:ext uri="{FF2B5EF4-FFF2-40B4-BE49-F238E27FC236}">
                <a16:creationId xmlns:a16="http://schemas.microsoft.com/office/drawing/2014/main" id="{F61B746A-3B90-3CA5-9D9B-66D36B688134}"/>
              </a:ext>
            </a:extLst>
          </p:cNvPr>
          <p:cNvSpPr txBox="1"/>
          <p:nvPr/>
        </p:nvSpPr>
        <p:spPr>
          <a:xfrm>
            <a:off x="6096000" y="6581001"/>
            <a:ext cx="50741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3"/>
              </a:rPr>
              <a:t>https://www.airnow.gov/international/us-embassies-and-consulates/</a:t>
            </a:r>
            <a:r>
              <a:rPr lang="en-US" sz="1200" dirty="0"/>
              <a:t> </a:t>
            </a:r>
          </a:p>
        </p:txBody>
      </p:sp>
    </p:spTree>
    <p:extLst>
      <p:ext uri="{BB962C8B-B14F-4D97-AF65-F5344CB8AC3E}">
        <p14:creationId xmlns:p14="http://schemas.microsoft.com/office/powerpoint/2010/main" val="2497718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264-774A-D7E8-671F-188B6FA54194}"/>
              </a:ext>
            </a:extLst>
          </p:cNvPr>
          <p:cNvSpPr>
            <a:spLocks noGrp="1"/>
          </p:cNvSpPr>
          <p:nvPr>
            <p:ph type="title"/>
          </p:nvPr>
        </p:nvSpPr>
        <p:spPr/>
        <p:txBody>
          <a:bodyPr/>
          <a:lstStyle/>
          <a:p>
            <a:r>
              <a:rPr lang="en-US" dirty="0"/>
              <a:t>Global Environment Monitoring System for Air (GEMS/Air)</a:t>
            </a:r>
          </a:p>
        </p:txBody>
      </p:sp>
      <p:sp>
        <p:nvSpPr>
          <p:cNvPr id="3" name="Content Placeholder 2">
            <a:extLst>
              <a:ext uri="{FF2B5EF4-FFF2-40B4-BE49-F238E27FC236}">
                <a16:creationId xmlns:a16="http://schemas.microsoft.com/office/drawing/2014/main" id="{2A1A71E5-0282-699D-3D9B-B7985D4DFDE8}"/>
              </a:ext>
            </a:extLst>
          </p:cNvPr>
          <p:cNvSpPr>
            <a:spLocks noGrp="1"/>
          </p:cNvSpPr>
          <p:nvPr>
            <p:ph idx="1"/>
          </p:nvPr>
        </p:nvSpPr>
        <p:spPr/>
        <p:txBody>
          <a:bodyPr>
            <a:normAutofit/>
          </a:bodyPr>
          <a:lstStyle/>
          <a:p>
            <a:r>
              <a:rPr lang="en-US" sz="2400" dirty="0"/>
              <a:t>Enables national governments to improve air quality by leveraging new innovations and technology</a:t>
            </a:r>
          </a:p>
          <a:p>
            <a:r>
              <a:rPr lang="en-US" sz="2400" dirty="0"/>
              <a:t>Allows governments and stakeholders to make evidenced-based decisions through increased use of air quality data</a:t>
            </a:r>
          </a:p>
          <a:p>
            <a:r>
              <a:rPr lang="en-US" sz="2400" dirty="0"/>
              <a:t>Based on three key strategic actions: </a:t>
            </a:r>
          </a:p>
          <a:p>
            <a:pPr lvl="1"/>
            <a:r>
              <a:rPr lang="en-US" sz="2200" dirty="0"/>
              <a:t>1. Innovation Labs (via pilot projects)</a:t>
            </a:r>
          </a:p>
          <a:p>
            <a:pPr lvl="1"/>
            <a:r>
              <a:rPr lang="en-US" sz="2200" dirty="0"/>
              <a:t>2. The Solutions Space </a:t>
            </a:r>
          </a:p>
          <a:p>
            <a:pPr lvl="1"/>
            <a:r>
              <a:rPr lang="en-US" sz="2200" dirty="0"/>
              <a:t>3. Upscaling</a:t>
            </a:r>
          </a:p>
        </p:txBody>
      </p:sp>
      <p:sp>
        <p:nvSpPr>
          <p:cNvPr id="4" name="Slide Number Placeholder 3">
            <a:extLst>
              <a:ext uri="{FF2B5EF4-FFF2-40B4-BE49-F238E27FC236}">
                <a16:creationId xmlns:a16="http://schemas.microsoft.com/office/drawing/2014/main" id="{2516F4F8-0D56-1458-D437-607F78FE810D}"/>
              </a:ext>
            </a:extLst>
          </p:cNvPr>
          <p:cNvSpPr>
            <a:spLocks noGrp="1"/>
          </p:cNvSpPr>
          <p:nvPr>
            <p:ph type="sldNum" sz="quarter" idx="12"/>
          </p:nvPr>
        </p:nvSpPr>
        <p:spPr/>
        <p:txBody>
          <a:bodyPr/>
          <a:lstStyle/>
          <a:p>
            <a:fld id="{D57F1E4F-1CFF-5643-939E-217C01CDF565}" type="slidenum">
              <a:rPr lang="en-US" smtClean="0"/>
              <a:pPr/>
              <a:t>34</a:t>
            </a:fld>
            <a:endParaRPr lang="en-US"/>
          </a:p>
        </p:txBody>
      </p:sp>
      <p:sp>
        <p:nvSpPr>
          <p:cNvPr id="5" name="TextBox 4">
            <a:extLst>
              <a:ext uri="{FF2B5EF4-FFF2-40B4-BE49-F238E27FC236}">
                <a16:creationId xmlns:a16="http://schemas.microsoft.com/office/drawing/2014/main" id="{6EEE9842-756A-B291-97F4-DD736FBF3691}"/>
              </a:ext>
            </a:extLst>
          </p:cNvPr>
          <p:cNvSpPr txBox="1"/>
          <p:nvPr/>
        </p:nvSpPr>
        <p:spPr>
          <a:xfrm>
            <a:off x="5523978" y="6581001"/>
            <a:ext cx="5599134" cy="276999"/>
          </a:xfrm>
          <a:prstGeom prst="rect">
            <a:avLst/>
          </a:prstGeom>
          <a:noFill/>
        </p:spPr>
        <p:txBody>
          <a:bodyPr wrap="square" lIns="91440" tIns="45720" rIns="91440" bIns="45720" rtlCol="0" anchor="t">
            <a:spAutoFit/>
          </a:bodyPr>
          <a:lstStyle/>
          <a:p>
            <a:r>
              <a:rPr lang="en-US" sz="1200" dirty="0">
                <a:hlinkClick r:id="rId3"/>
              </a:rPr>
              <a:t>https://www.unep.org/explore-topics/air/what-we-do/monitoring-air-quality</a:t>
            </a:r>
            <a:r>
              <a:rPr lang="en-US" sz="1200" dirty="0"/>
              <a:t> </a:t>
            </a:r>
          </a:p>
        </p:txBody>
      </p:sp>
    </p:spTree>
    <p:extLst>
      <p:ext uri="{BB962C8B-B14F-4D97-AF65-F5344CB8AC3E}">
        <p14:creationId xmlns:p14="http://schemas.microsoft.com/office/powerpoint/2010/main" val="2304436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3072-CBCF-E229-167A-75FC4A796618}"/>
              </a:ext>
            </a:extLst>
          </p:cNvPr>
          <p:cNvSpPr>
            <a:spLocks noGrp="1"/>
          </p:cNvSpPr>
          <p:nvPr>
            <p:ph type="title"/>
          </p:nvPr>
        </p:nvSpPr>
        <p:spPr>
          <a:xfrm>
            <a:off x="1732038" y="2550885"/>
            <a:ext cx="8727923" cy="1756229"/>
          </a:xfrm>
        </p:spPr>
        <p:txBody>
          <a:bodyPr>
            <a:normAutofit/>
          </a:bodyPr>
          <a:lstStyle/>
          <a:p>
            <a:pPr algn="ctr"/>
            <a:r>
              <a:rPr lang="en-US"/>
              <a:t>What monitors does </a:t>
            </a:r>
            <a:r>
              <a:rPr lang="en-US">
                <a:highlight>
                  <a:srgbClr val="FFFF00"/>
                </a:highlight>
              </a:rPr>
              <a:t>[YOUR CITY] </a:t>
            </a:r>
            <a:r>
              <a:rPr lang="en-US"/>
              <a:t>maintain? What pollutants do you measure? </a:t>
            </a:r>
          </a:p>
        </p:txBody>
      </p:sp>
      <p:sp>
        <p:nvSpPr>
          <p:cNvPr id="4" name="Slide Number Placeholder 3">
            <a:extLst>
              <a:ext uri="{FF2B5EF4-FFF2-40B4-BE49-F238E27FC236}">
                <a16:creationId xmlns:a16="http://schemas.microsoft.com/office/drawing/2014/main" id="{A3AE5B14-1EF9-0D0F-F6B7-42A1E1BE1A93}"/>
              </a:ext>
            </a:extLst>
          </p:cNvPr>
          <p:cNvSpPr>
            <a:spLocks noGrp="1"/>
          </p:cNvSpPr>
          <p:nvPr>
            <p:ph type="sldNum" sz="quarter" idx="12"/>
          </p:nvPr>
        </p:nvSpPr>
        <p:spPr/>
        <p:txBody>
          <a:bodyPr/>
          <a:lstStyle/>
          <a:p>
            <a:fld id="{D57F1E4F-1CFF-5643-939E-217C01CDF565}" type="slidenum">
              <a:rPr lang="en-US" smtClean="0"/>
              <a:pPr/>
              <a:t>35</a:t>
            </a:fld>
            <a:endParaRPr lang="en-US"/>
          </a:p>
        </p:txBody>
      </p:sp>
    </p:spTree>
    <p:extLst>
      <p:ext uri="{BB962C8B-B14F-4D97-AF65-F5344CB8AC3E}">
        <p14:creationId xmlns:p14="http://schemas.microsoft.com/office/powerpoint/2010/main" val="1076512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D8FC-1E39-303F-4098-C8C274021C8D}"/>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Low-Cost Sensors and Remote Satellites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6468817" cy="5224724"/>
          </a:xfrm>
        </p:spPr>
        <p:txBody>
          <a:bodyPr anchor="ctr">
            <a:normAutofit/>
          </a:bodyPr>
          <a:lstStyle/>
          <a:p>
            <a:r>
              <a:rPr lang="en-US" sz="2000" dirty="0"/>
              <a:t>1. Objectives</a:t>
            </a:r>
          </a:p>
          <a:p>
            <a:r>
              <a:rPr lang="en-US" sz="2000" dirty="0"/>
              <a:t>2. Air Monitoring Basics</a:t>
            </a:r>
          </a:p>
          <a:p>
            <a:r>
              <a:rPr lang="en-US" sz="2000" dirty="0"/>
              <a:t>3. Monitoring Options</a:t>
            </a:r>
          </a:p>
          <a:p>
            <a:r>
              <a:rPr lang="en-US" sz="2800" b="1" dirty="0"/>
              <a:t>4. Low-Cost Sensors and Remote Satellites</a:t>
            </a:r>
          </a:p>
          <a:p>
            <a:r>
              <a:rPr lang="en-US" sz="2000" dirty="0"/>
              <a:t>5. Integrated Strategy</a:t>
            </a:r>
          </a:p>
          <a:p>
            <a:r>
              <a:rPr lang="en-US" sz="2000"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36</a:t>
            </a:fld>
            <a:endParaRPr lang="en-US"/>
          </a:p>
        </p:txBody>
      </p:sp>
    </p:spTree>
    <p:extLst>
      <p:ext uri="{BB962C8B-B14F-4D97-AF65-F5344CB8AC3E}">
        <p14:creationId xmlns:p14="http://schemas.microsoft.com/office/powerpoint/2010/main" val="35073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9CCC-2D1D-4436-B8B3-FD41D8B9BBC1}"/>
              </a:ext>
            </a:extLst>
          </p:cNvPr>
          <p:cNvSpPr>
            <a:spLocks noGrp="1"/>
          </p:cNvSpPr>
          <p:nvPr>
            <p:ph type="title"/>
          </p:nvPr>
        </p:nvSpPr>
        <p:spPr/>
        <p:txBody>
          <a:bodyPr/>
          <a:lstStyle/>
          <a:p>
            <a:r>
              <a:rPr lang="en-US"/>
              <a:t>How to Collect Useful Data Using Sensors </a:t>
            </a:r>
          </a:p>
        </p:txBody>
      </p:sp>
      <p:sp>
        <p:nvSpPr>
          <p:cNvPr id="3" name="Content Placeholder 2">
            <a:extLst>
              <a:ext uri="{FF2B5EF4-FFF2-40B4-BE49-F238E27FC236}">
                <a16:creationId xmlns:a16="http://schemas.microsoft.com/office/drawing/2014/main" id="{3C64EAA7-7607-4CB8-A7B2-F74795A2FAC2}"/>
              </a:ext>
            </a:extLst>
          </p:cNvPr>
          <p:cNvSpPr>
            <a:spLocks noGrp="1"/>
          </p:cNvSpPr>
          <p:nvPr>
            <p:ph idx="1"/>
          </p:nvPr>
        </p:nvSpPr>
        <p:spPr>
          <a:xfrm>
            <a:off x="677334" y="1638074"/>
            <a:ext cx="10524066" cy="4762726"/>
          </a:xfrm>
        </p:spPr>
        <p:txBody>
          <a:bodyPr>
            <a:normAutofit lnSpcReduction="10000"/>
          </a:bodyPr>
          <a:lstStyle/>
          <a:p>
            <a:r>
              <a:rPr lang="en-US" sz="2400"/>
              <a:t>Ask a question</a:t>
            </a:r>
          </a:p>
          <a:p>
            <a:pPr lvl="1"/>
            <a:r>
              <a:rPr lang="en-US" sz="2000"/>
              <a:t>Are PM</a:t>
            </a:r>
            <a:r>
              <a:rPr lang="en-US" sz="2000" baseline="-25000"/>
              <a:t>2.5</a:t>
            </a:r>
            <a:r>
              <a:rPr lang="en-US" sz="2000"/>
              <a:t> concentrations higher during rush hour than during other times of the day?</a:t>
            </a:r>
          </a:p>
          <a:p>
            <a:r>
              <a:rPr lang="en-US" sz="2400"/>
              <a:t>Develop an approach</a:t>
            </a:r>
          </a:p>
          <a:p>
            <a:pPr lvl="1"/>
            <a:r>
              <a:rPr lang="en-US" sz="2000"/>
              <a:t>Logistics, resources, data requirements</a:t>
            </a:r>
          </a:p>
          <a:p>
            <a:r>
              <a:rPr lang="en-US" sz="2400"/>
              <a:t>Determine sensor locations</a:t>
            </a:r>
          </a:p>
          <a:p>
            <a:pPr lvl="1"/>
            <a:r>
              <a:rPr lang="en-US" sz="2000"/>
              <a:t>Proximity to pollutant of interest, exposed population</a:t>
            </a:r>
          </a:p>
          <a:p>
            <a:r>
              <a:rPr lang="en-US" sz="2400"/>
              <a:t>Collect measurements</a:t>
            </a:r>
          </a:p>
          <a:p>
            <a:pPr lvl="1"/>
            <a:r>
              <a:rPr lang="en-US" sz="2000"/>
              <a:t>QC, maintenance</a:t>
            </a:r>
          </a:p>
          <a:p>
            <a:pPr lvl="1"/>
            <a:r>
              <a:rPr lang="en-US" sz="2000"/>
              <a:t>Data review, validation</a:t>
            </a:r>
          </a:p>
          <a:p>
            <a:r>
              <a:rPr lang="en-US" sz="2400"/>
              <a:t>Analyze, interpret, and communicate results</a:t>
            </a:r>
          </a:p>
        </p:txBody>
      </p:sp>
    </p:spTree>
    <p:extLst>
      <p:ext uri="{BB962C8B-B14F-4D97-AF65-F5344CB8AC3E}">
        <p14:creationId xmlns:p14="http://schemas.microsoft.com/office/powerpoint/2010/main" val="260296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885C-7A0A-FD95-306C-782DADD8C1FB}"/>
              </a:ext>
            </a:extLst>
          </p:cNvPr>
          <p:cNvSpPr>
            <a:spLocks noGrp="1"/>
          </p:cNvSpPr>
          <p:nvPr>
            <p:ph type="title"/>
          </p:nvPr>
        </p:nvSpPr>
        <p:spPr/>
        <p:txBody>
          <a:bodyPr/>
          <a:lstStyle/>
          <a:p>
            <a:r>
              <a:rPr lang="en-US" dirty="0"/>
              <a:t>Using Sensors for Analysis</a:t>
            </a:r>
          </a:p>
        </p:txBody>
      </p:sp>
      <p:sp>
        <p:nvSpPr>
          <p:cNvPr id="3" name="Content Placeholder 2">
            <a:extLst>
              <a:ext uri="{FF2B5EF4-FFF2-40B4-BE49-F238E27FC236}">
                <a16:creationId xmlns:a16="http://schemas.microsoft.com/office/drawing/2014/main" id="{B24C1043-DBDB-5987-B1D0-C64E454D2E13}"/>
              </a:ext>
            </a:extLst>
          </p:cNvPr>
          <p:cNvSpPr>
            <a:spLocks noGrp="1"/>
          </p:cNvSpPr>
          <p:nvPr>
            <p:ph idx="1"/>
          </p:nvPr>
        </p:nvSpPr>
        <p:spPr/>
        <p:txBody>
          <a:bodyPr>
            <a:normAutofit/>
          </a:bodyPr>
          <a:lstStyle/>
          <a:p>
            <a:r>
              <a:rPr lang="en-US" sz="2400" dirty="0">
                <a:solidFill>
                  <a:schemeClr val="tx1"/>
                </a:solidFill>
              </a:rPr>
              <a:t>What questions are you asking of your sensor data?</a:t>
            </a:r>
          </a:p>
          <a:p>
            <a:r>
              <a:rPr lang="en-US" sz="2400" dirty="0">
                <a:solidFill>
                  <a:schemeClr val="tx1"/>
                </a:solidFill>
              </a:rPr>
              <a:t>How did you determine the sensor locations? </a:t>
            </a:r>
          </a:p>
          <a:p>
            <a:r>
              <a:rPr lang="en-US" sz="2400" dirty="0">
                <a:solidFill>
                  <a:schemeClr val="tx1"/>
                </a:solidFill>
              </a:rPr>
              <a:t>What do your maintenance procedures include?</a:t>
            </a:r>
          </a:p>
          <a:p>
            <a:r>
              <a:rPr lang="en-US" sz="2400" dirty="0">
                <a:solidFill>
                  <a:schemeClr val="tx1"/>
                </a:solidFill>
              </a:rPr>
              <a:t>How have you analyzed and reviewed data? </a:t>
            </a:r>
          </a:p>
          <a:p>
            <a:r>
              <a:rPr lang="en-US" sz="2400" dirty="0">
                <a:solidFill>
                  <a:schemeClr val="tx1"/>
                </a:solidFill>
              </a:rPr>
              <a:t>How have you communicated or reported on air quality data? </a:t>
            </a:r>
          </a:p>
          <a:p>
            <a:endParaRPr lang="en-US" sz="2000" dirty="0"/>
          </a:p>
        </p:txBody>
      </p:sp>
      <p:sp>
        <p:nvSpPr>
          <p:cNvPr id="4" name="Slide Number Placeholder 3">
            <a:extLst>
              <a:ext uri="{FF2B5EF4-FFF2-40B4-BE49-F238E27FC236}">
                <a16:creationId xmlns:a16="http://schemas.microsoft.com/office/drawing/2014/main" id="{0B96A9E9-72AC-9644-0262-CFE80A5AB9E1}"/>
              </a:ext>
            </a:extLst>
          </p:cNvPr>
          <p:cNvSpPr>
            <a:spLocks noGrp="1"/>
          </p:cNvSpPr>
          <p:nvPr>
            <p:ph type="sldNum" sz="quarter" idx="12"/>
          </p:nvPr>
        </p:nvSpPr>
        <p:spPr/>
        <p:txBody>
          <a:bodyPr/>
          <a:lstStyle/>
          <a:p>
            <a:fld id="{D57F1E4F-1CFF-5643-939E-217C01CDF565}" type="slidenum">
              <a:rPr lang="en-US" smtClean="0"/>
              <a:pPr/>
              <a:t>38</a:t>
            </a:fld>
            <a:endParaRPr lang="en-US"/>
          </a:p>
        </p:txBody>
      </p:sp>
    </p:spTree>
    <p:extLst>
      <p:ext uri="{BB962C8B-B14F-4D97-AF65-F5344CB8AC3E}">
        <p14:creationId xmlns:p14="http://schemas.microsoft.com/office/powerpoint/2010/main" val="279448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F43E6D-476E-7E56-BE86-D31D1FA17B22}"/>
              </a:ext>
            </a:extLst>
          </p:cNvPr>
          <p:cNvSpPr>
            <a:spLocks noGrp="1"/>
          </p:cNvSpPr>
          <p:nvPr>
            <p:ph type="title"/>
          </p:nvPr>
        </p:nvSpPr>
        <p:spPr/>
        <p:txBody>
          <a:bodyPr/>
          <a:lstStyle/>
          <a:p>
            <a:r>
              <a:rPr lang="en-US"/>
              <a:t>Accuracy, Precision, and Bias of a Sensor</a:t>
            </a:r>
          </a:p>
        </p:txBody>
      </p:sp>
      <p:pic>
        <p:nvPicPr>
          <p:cNvPr id="7" name="Picture 6" descr="Comparison of three metrics of a sensor: accuracy, precision, and bias. Accuracy refers to how close it is to a true concentration. Precision is being able to consistently predict the same concentration. Bias is a systematic error of reporting a value higher or lower than the true value. ">
            <a:extLst>
              <a:ext uri="{FF2B5EF4-FFF2-40B4-BE49-F238E27FC236}">
                <a16:creationId xmlns:a16="http://schemas.microsoft.com/office/drawing/2014/main" id="{FCE32BE1-E57C-12C6-2F07-5E8A26C65EC2}"/>
              </a:ext>
            </a:extLst>
          </p:cNvPr>
          <p:cNvPicPr>
            <a:picLocks noChangeAspect="1"/>
          </p:cNvPicPr>
          <p:nvPr/>
        </p:nvPicPr>
        <p:blipFill>
          <a:blip r:embed="rId2"/>
          <a:stretch>
            <a:fillRect/>
          </a:stretch>
        </p:blipFill>
        <p:spPr>
          <a:xfrm>
            <a:off x="1775460" y="1458754"/>
            <a:ext cx="8001000" cy="3940492"/>
          </a:xfrm>
          <a:prstGeom prst="rect">
            <a:avLst/>
          </a:prstGeom>
          <a:noFill/>
        </p:spPr>
      </p:pic>
      <p:sp>
        <p:nvSpPr>
          <p:cNvPr id="8" name="TextBox 7">
            <a:extLst>
              <a:ext uri="{FF2B5EF4-FFF2-40B4-BE49-F238E27FC236}">
                <a16:creationId xmlns:a16="http://schemas.microsoft.com/office/drawing/2014/main" id="{ED7D073C-336C-E517-1D7F-C58DDE3EB89D}"/>
              </a:ext>
            </a:extLst>
          </p:cNvPr>
          <p:cNvSpPr txBox="1"/>
          <p:nvPr/>
        </p:nvSpPr>
        <p:spPr>
          <a:xfrm>
            <a:off x="1625992" y="6566207"/>
            <a:ext cx="9540240" cy="461665"/>
          </a:xfrm>
          <a:prstGeom prst="rect">
            <a:avLst/>
          </a:prstGeom>
          <a:noFill/>
        </p:spPr>
        <p:txBody>
          <a:bodyPr wrap="square" lIns="91440" tIns="45720" rIns="91440" bIns="45720" rtlCol="0" anchor="t">
            <a:spAutoFit/>
          </a:bodyPr>
          <a:lstStyle/>
          <a:p>
            <a:r>
              <a:rPr lang="en-US" sz="1200" dirty="0">
                <a:hlinkClick r:id="rId3"/>
              </a:rPr>
              <a:t>https://cfpub.epa.gov/si/si_public_record_report.cfm?Lab=NERL&amp;dirEntryId=277996&amp;simpleSearch=1&amp;searchAll=air+sensor+guidebook</a:t>
            </a:r>
            <a:r>
              <a:rPr lang="en-US" sz="1200" dirty="0"/>
              <a:t> </a:t>
            </a:r>
            <a:endParaRPr lang="en-US"/>
          </a:p>
          <a:p>
            <a:endParaRPr lang="en-US" sz="1200"/>
          </a:p>
        </p:txBody>
      </p:sp>
      <p:sp>
        <p:nvSpPr>
          <p:cNvPr id="4" name="Slide Number Placeholder 3">
            <a:extLst>
              <a:ext uri="{FF2B5EF4-FFF2-40B4-BE49-F238E27FC236}">
                <a16:creationId xmlns:a16="http://schemas.microsoft.com/office/drawing/2014/main" id="{442FBA49-D266-5A8E-19AC-D557FA0D6F6B}"/>
              </a:ext>
            </a:extLst>
          </p:cNvPr>
          <p:cNvSpPr>
            <a:spLocks noGrp="1"/>
          </p:cNvSpPr>
          <p:nvPr>
            <p:ph type="sldNum" sz="quarter" idx="12"/>
          </p:nvPr>
        </p:nvSpPr>
        <p:spPr/>
        <p:txBody>
          <a:bodyPr/>
          <a:lstStyle/>
          <a:p>
            <a:fld id="{D57F1E4F-1CFF-5643-939E-217C01CDF565}" type="slidenum">
              <a:rPr lang="en-US" smtClean="0"/>
              <a:pPr/>
              <a:t>39</a:t>
            </a:fld>
            <a:endParaRPr lang="en-US"/>
          </a:p>
        </p:txBody>
      </p:sp>
    </p:spTree>
    <p:extLst>
      <p:ext uri="{BB962C8B-B14F-4D97-AF65-F5344CB8AC3E}">
        <p14:creationId xmlns:p14="http://schemas.microsoft.com/office/powerpoint/2010/main" val="318486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DC1C-50CB-4848-82C6-F7BA31DF5BC7}"/>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Objectives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842516" cy="5224724"/>
          </a:xfrm>
        </p:spPr>
        <p:txBody>
          <a:bodyPr anchor="ctr">
            <a:normAutofit/>
          </a:bodyPr>
          <a:lstStyle/>
          <a:p>
            <a:r>
              <a:rPr lang="en-US" sz="2800" b="1" dirty="0"/>
              <a:t>1. Objectives</a:t>
            </a:r>
          </a:p>
          <a:p>
            <a:r>
              <a:rPr lang="en-US" sz="2000" dirty="0"/>
              <a:t>2. Air Monitoring Basics</a:t>
            </a:r>
          </a:p>
          <a:p>
            <a:r>
              <a:rPr lang="en-US" sz="2000" dirty="0"/>
              <a:t>3. Monitoring Options</a:t>
            </a:r>
          </a:p>
          <a:p>
            <a:r>
              <a:rPr lang="en-US" sz="2000" dirty="0"/>
              <a:t>4. Low-Cost Sensors and Remote Satellites</a:t>
            </a:r>
          </a:p>
          <a:p>
            <a:r>
              <a:rPr lang="en-US" sz="2000" dirty="0"/>
              <a:t>5. Integrated Strategy</a:t>
            </a:r>
          </a:p>
          <a:p>
            <a:r>
              <a:rPr lang="en-US" sz="2000"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42610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2E32-0B61-7418-532A-6C597F72A734}"/>
              </a:ext>
            </a:extLst>
          </p:cNvPr>
          <p:cNvSpPr>
            <a:spLocks noGrp="1"/>
          </p:cNvSpPr>
          <p:nvPr>
            <p:ph type="title"/>
          </p:nvPr>
        </p:nvSpPr>
        <p:spPr/>
        <p:txBody>
          <a:bodyPr/>
          <a:lstStyle/>
          <a:p>
            <a:r>
              <a:rPr lang="en-US"/>
              <a:t>Sensor Performance Guidance</a:t>
            </a:r>
          </a:p>
        </p:txBody>
      </p:sp>
      <p:graphicFrame>
        <p:nvGraphicFramePr>
          <p:cNvPr id="5" name="Content Placeholder 4" descr="Table displaying guidance for sensor performance. ">
            <a:extLst>
              <a:ext uri="{FF2B5EF4-FFF2-40B4-BE49-F238E27FC236}">
                <a16:creationId xmlns:a16="http://schemas.microsoft.com/office/drawing/2014/main" id="{96A52226-FF7B-9ECE-2675-7870AAB97102}"/>
              </a:ext>
            </a:extLst>
          </p:cNvPr>
          <p:cNvGraphicFramePr>
            <a:graphicFrameLocks noGrp="1"/>
          </p:cNvGraphicFramePr>
          <p:nvPr>
            <p:ph idx="1"/>
            <p:extLst>
              <p:ext uri="{D42A27DB-BD31-4B8C-83A1-F6EECF244321}">
                <p14:modId xmlns:p14="http://schemas.microsoft.com/office/powerpoint/2010/main" val="583124016"/>
              </p:ext>
            </p:extLst>
          </p:nvPr>
        </p:nvGraphicFramePr>
        <p:xfrm>
          <a:off x="1828800" y="1371601"/>
          <a:ext cx="8534400" cy="502920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333842294"/>
                    </a:ext>
                  </a:extLst>
                </a:gridCol>
                <a:gridCol w="1036320">
                  <a:extLst>
                    <a:ext uri="{9D8B030D-6E8A-4147-A177-3AD203B41FA5}">
                      <a16:colId xmlns:a16="http://schemas.microsoft.com/office/drawing/2014/main" val="3039125083"/>
                    </a:ext>
                  </a:extLst>
                </a:gridCol>
                <a:gridCol w="1219200">
                  <a:extLst>
                    <a:ext uri="{9D8B030D-6E8A-4147-A177-3AD203B41FA5}">
                      <a16:colId xmlns:a16="http://schemas.microsoft.com/office/drawing/2014/main" val="628492204"/>
                    </a:ext>
                  </a:extLst>
                </a:gridCol>
                <a:gridCol w="1371600">
                  <a:extLst>
                    <a:ext uri="{9D8B030D-6E8A-4147-A177-3AD203B41FA5}">
                      <a16:colId xmlns:a16="http://schemas.microsoft.com/office/drawing/2014/main" val="3243209689"/>
                    </a:ext>
                  </a:extLst>
                </a:gridCol>
                <a:gridCol w="3200400">
                  <a:extLst>
                    <a:ext uri="{9D8B030D-6E8A-4147-A177-3AD203B41FA5}">
                      <a16:colId xmlns:a16="http://schemas.microsoft.com/office/drawing/2014/main" val="1066613632"/>
                    </a:ext>
                  </a:extLst>
                </a:gridCol>
              </a:tblGrid>
              <a:tr h="370840">
                <a:tc>
                  <a:txBody>
                    <a:bodyPr/>
                    <a:lstStyle/>
                    <a:p>
                      <a:pPr algn="ctr"/>
                      <a:r>
                        <a:rPr lang="en-US" sz="1400" dirty="0"/>
                        <a:t>Application</a:t>
                      </a:r>
                    </a:p>
                  </a:txBody>
                  <a:tcPr/>
                </a:tc>
                <a:tc>
                  <a:txBody>
                    <a:bodyPr/>
                    <a:lstStyle/>
                    <a:p>
                      <a:pPr algn="ctr"/>
                      <a:r>
                        <a:rPr lang="en-US" sz="1400" dirty="0"/>
                        <a:t>Pollutants</a:t>
                      </a:r>
                    </a:p>
                  </a:txBody>
                  <a:tcPr/>
                </a:tc>
                <a:tc>
                  <a:txBody>
                    <a:bodyPr/>
                    <a:lstStyle/>
                    <a:p>
                      <a:pPr algn="ctr"/>
                      <a:r>
                        <a:rPr lang="en-US" sz="1400" dirty="0"/>
                        <a:t>Precision and Bias Error</a:t>
                      </a:r>
                    </a:p>
                  </a:txBody>
                  <a:tcPr/>
                </a:tc>
                <a:tc>
                  <a:txBody>
                    <a:bodyPr/>
                    <a:lstStyle/>
                    <a:p>
                      <a:pPr algn="ctr"/>
                      <a:r>
                        <a:rPr lang="en-US" sz="1400" dirty="0"/>
                        <a:t>Data Completeness</a:t>
                      </a:r>
                    </a:p>
                  </a:txBody>
                  <a:tcPr/>
                </a:tc>
                <a:tc>
                  <a:txBody>
                    <a:bodyPr/>
                    <a:lstStyle/>
                    <a:p>
                      <a:pPr algn="ctr"/>
                      <a:r>
                        <a:rPr lang="en-US" sz="1400" dirty="0"/>
                        <a:t>Rationale</a:t>
                      </a:r>
                    </a:p>
                  </a:txBody>
                  <a:tcPr/>
                </a:tc>
                <a:extLst>
                  <a:ext uri="{0D108BD9-81ED-4DB2-BD59-A6C34878D82A}">
                    <a16:rowId xmlns:a16="http://schemas.microsoft.com/office/drawing/2014/main" val="3654651943"/>
                  </a:ext>
                </a:extLst>
              </a:tr>
              <a:tr h="370840">
                <a:tc>
                  <a:txBody>
                    <a:bodyPr/>
                    <a:lstStyle/>
                    <a:p>
                      <a:r>
                        <a:rPr lang="en-US" sz="1400" dirty="0"/>
                        <a:t>Education and information</a:t>
                      </a:r>
                    </a:p>
                  </a:txBody>
                  <a:tcPr/>
                </a:tc>
                <a:tc>
                  <a:txBody>
                    <a:bodyPr/>
                    <a:lstStyle/>
                    <a:p>
                      <a:r>
                        <a:rPr lang="en-US" sz="1400" dirty="0"/>
                        <a:t>All</a:t>
                      </a:r>
                    </a:p>
                  </a:txBody>
                  <a:tcPr/>
                </a:tc>
                <a:tc>
                  <a:txBody>
                    <a:bodyPr/>
                    <a:lstStyle/>
                    <a:p>
                      <a:r>
                        <a:rPr lang="en-US" sz="1400" dirty="0"/>
                        <a:t>&lt; 50%</a:t>
                      </a:r>
                    </a:p>
                  </a:txBody>
                  <a:tcPr/>
                </a:tc>
                <a:tc>
                  <a:txBody>
                    <a:bodyPr/>
                    <a:lstStyle/>
                    <a:p>
                      <a:r>
                        <a:rPr lang="en-US" sz="1400" dirty="0"/>
                        <a:t>&gt;50%</a:t>
                      </a:r>
                    </a:p>
                  </a:txBody>
                  <a:tcPr/>
                </a:tc>
                <a:tc>
                  <a:txBody>
                    <a:bodyPr/>
                    <a:lstStyle/>
                    <a:p>
                      <a:r>
                        <a:rPr lang="en-US" sz="1400" dirty="0"/>
                        <a:t>Measurement error is not as important as demonstrating that the pollutant exists.</a:t>
                      </a:r>
                    </a:p>
                  </a:txBody>
                  <a:tcPr/>
                </a:tc>
                <a:extLst>
                  <a:ext uri="{0D108BD9-81ED-4DB2-BD59-A6C34878D82A}">
                    <a16:rowId xmlns:a16="http://schemas.microsoft.com/office/drawing/2014/main" val="2773436203"/>
                  </a:ext>
                </a:extLst>
              </a:tr>
              <a:tr h="370840">
                <a:tc>
                  <a:txBody>
                    <a:bodyPr/>
                    <a:lstStyle/>
                    <a:p>
                      <a:r>
                        <a:rPr lang="en-US" sz="1400" dirty="0"/>
                        <a:t>Hotspot Identification and Characterization</a:t>
                      </a:r>
                    </a:p>
                  </a:txBody>
                  <a:tcPr/>
                </a:tc>
                <a:tc>
                  <a:txBody>
                    <a:bodyPr/>
                    <a:lstStyle/>
                    <a:p>
                      <a:r>
                        <a:rPr lang="en-US" sz="1400" dirty="0"/>
                        <a:t>All</a:t>
                      </a:r>
                    </a:p>
                  </a:txBody>
                  <a:tcPr/>
                </a:tc>
                <a:tc>
                  <a:txBody>
                    <a:bodyPr/>
                    <a:lstStyle/>
                    <a:p>
                      <a:r>
                        <a:rPr lang="en-US" sz="1400" dirty="0"/>
                        <a:t>&lt; 30%</a:t>
                      </a:r>
                    </a:p>
                  </a:txBody>
                  <a:tcPr/>
                </a:tc>
                <a:tc>
                  <a:txBody>
                    <a:bodyPr/>
                    <a:lstStyle/>
                    <a:p>
                      <a:r>
                        <a:rPr lang="en-US" sz="1400" dirty="0"/>
                        <a:t>&gt; 75%</a:t>
                      </a:r>
                    </a:p>
                  </a:txBody>
                  <a:tcPr/>
                </a:tc>
                <a:tc>
                  <a:txBody>
                    <a:bodyPr/>
                    <a:lstStyle/>
                    <a:p>
                      <a:r>
                        <a:rPr lang="en-US" sz="1400" dirty="0"/>
                        <a:t>Higher quality data are needed to ensure that the pollutant exists but also at a concentration close to its true value.</a:t>
                      </a:r>
                    </a:p>
                  </a:txBody>
                  <a:tcPr/>
                </a:tc>
                <a:extLst>
                  <a:ext uri="{0D108BD9-81ED-4DB2-BD59-A6C34878D82A}">
                    <a16:rowId xmlns:a16="http://schemas.microsoft.com/office/drawing/2014/main" val="2707032859"/>
                  </a:ext>
                </a:extLst>
              </a:tr>
              <a:tr h="370840">
                <a:tc>
                  <a:txBody>
                    <a:bodyPr/>
                    <a:lstStyle/>
                    <a:p>
                      <a:r>
                        <a:rPr lang="en-US" sz="1400" dirty="0"/>
                        <a:t>Supplemental Monitoring</a:t>
                      </a:r>
                    </a:p>
                  </a:txBody>
                  <a:tcPr/>
                </a:tc>
                <a:tc>
                  <a:txBody>
                    <a:bodyPr/>
                    <a:lstStyle/>
                    <a:p>
                      <a:r>
                        <a:rPr lang="en-US" sz="1400" dirty="0"/>
                        <a:t>All</a:t>
                      </a:r>
                    </a:p>
                  </a:txBody>
                  <a:tcPr/>
                </a:tc>
                <a:tc>
                  <a:txBody>
                    <a:bodyPr/>
                    <a:lstStyle/>
                    <a:p>
                      <a:r>
                        <a:rPr lang="en-US" sz="1400" dirty="0"/>
                        <a:t>&lt; 20%</a:t>
                      </a:r>
                    </a:p>
                  </a:txBody>
                  <a:tcPr/>
                </a:tc>
                <a:tc>
                  <a:txBody>
                    <a:bodyPr/>
                    <a:lstStyle/>
                    <a:p>
                      <a:r>
                        <a:rPr lang="en-US" sz="1400" dirty="0"/>
                        <a:t>&gt; 80%</a:t>
                      </a:r>
                    </a:p>
                  </a:txBody>
                  <a:tcPr/>
                </a:tc>
                <a:tc>
                  <a:txBody>
                    <a:bodyPr/>
                    <a:lstStyle/>
                    <a:p>
                      <a:r>
                        <a:rPr lang="en-US" sz="1400" dirty="0"/>
                        <a:t>Supplemental monitoring may have value in providing additional air quality data to complement existing monitors but  must be of sufficient quality to fill gaps.</a:t>
                      </a:r>
                    </a:p>
                  </a:txBody>
                  <a:tcPr/>
                </a:tc>
                <a:extLst>
                  <a:ext uri="{0D108BD9-81ED-4DB2-BD59-A6C34878D82A}">
                    <a16:rowId xmlns:a16="http://schemas.microsoft.com/office/drawing/2014/main" val="3537933789"/>
                  </a:ext>
                </a:extLst>
              </a:tr>
              <a:tr h="370840">
                <a:tc>
                  <a:txBody>
                    <a:bodyPr/>
                    <a:lstStyle/>
                    <a:p>
                      <a:r>
                        <a:rPr lang="en-US" sz="1400" dirty="0"/>
                        <a:t>Personal Exposure</a:t>
                      </a:r>
                    </a:p>
                  </a:txBody>
                  <a:tcPr/>
                </a:tc>
                <a:tc>
                  <a:txBody>
                    <a:bodyPr/>
                    <a:lstStyle/>
                    <a:p>
                      <a:r>
                        <a:rPr lang="en-US" sz="1400" dirty="0"/>
                        <a:t>All </a:t>
                      </a:r>
                      <a:endParaRPr lang="en-US" sz="1400"/>
                    </a:p>
                  </a:txBody>
                  <a:tcPr/>
                </a:tc>
                <a:tc>
                  <a:txBody>
                    <a:bodyPr/>
                    <a:lstStyle/>
                    <a:p>
                      <a:r>
                        <a:rPr lang="en-US" sz="1400" dirty="0"/>
                        <a:t>&lt; 30%</a:t>
                      </a:r>
                    </a:p>
                  </a:txBody>
                  <a:tcPr/>
                </a:tc>
                <a:tc>
                  <a:txBody>
                    <a:bodyPr/>
                    <a:lstStyle/>
                    <a:p>
                      <a:r>
                        <a:rPr lang="en-US" sz="1400" dirty="0"/>
                        <a:t>&gt; 80%</a:t>
                      </a:r>
                    </a:p>
                  </a:txBody>
                  <a:tcPr/>
                </a:tc>
                <a:tc>
                  <a:txBody>
                    <a:bodyPr/>
                    <a:lstStyle/>
                    <a:p>
                      <a:r>
                        <a:rPr lang="en-US" sz="1400" dirty="0"/>
                        <a:t>Precision and bias errors suggested are representative of those reported in the scientific literature.</a:t>
                      </a:r>
                    </a:p>
                  </a:txBody>
                  <a:tcPr/>
                </a:tc>
                <a:extLst>
                  <a:ext uri="{0D108BD9-81ED-4DB2-BD59-A6C34878D82A}">
                    <a16:rowId xmlns:a16="http://schemas.microsoft.com/office/drawing/2014/main" val="2458193997"/>
                  </a:ext>
                </a:extLst>
              </a:tr>
              <a:tr h="370840">
                <a:tc>
                  <a:txBody>
                    <a:bodyPr/>
                    <a:lstStyle/>
                    <a:p>
                      <a:r>
                        <a:rPr lang="en-US" sz="1400" dirty="0"/>
                        <a:t>Regulatory Monitoring</a:t>
                      </a:r>
                    </a:p>
                  </a:txBody>
                  <a:tcPr/>
                </a:tc>
                <a:tc>
                  <a:txBody>
                    <a:bodyPr/>
                    <a:lstStyle/>
                    <a:p>
                      <a:r>
                        <a:rPr lang="en-US" sz="1400" dirty="0"/>
                        <a:t>NO</a:t>
                      </a:r>
                      <a:r>
                        <a:rPr lang="en-US" sz="1400" baseline="-25000" dirty="0"/>
                        <a:t>2</a:t>
                      </a:r>
                    </a:p>
                    <a:p>
                      <a:r>
                        <a:rPr lang="en-US" sz="1400" dirty="0"/>
                        <a:t>PM</a:t>
                      </a:r>
                      <a:r>
                        <a:rPr lang="en-US" sz="1400" baseline="-25000" dirty="0"/>
                        <a:t>2.5</a:t>
                      </a:r>
                    </a:p>
                    <a:p>
                      <a:pPr lvl="0">
                        <a:buNone/>
                      </a:pPr>
                      <a:r>
                        <a:rPr lang="en-US" sz="1400" dirty="0"/>
                        <a:t>PM</a:t>
                      </a:r>
                      <a:r>
                        <a:rPr lang="en-US" sz="1400" baseline="-25000" dirty="0"/>
                        <a:t>10</a:t>
                      </a:r>
                      <a:endParaRPr lang="en-US" dirty="0"/>
                    </a:p>
                  </a:txBody>
                  <a:tcPr/>
                </a:tc>
                <a:tc>
                  <a:txBody>
                    <a:bodyPr/>
                    <a:lstStyle/>
                    <a:p>
                      <a:r>
                        <a:rPr lang="en-US" sz="1400" dirty="0"/>
                        <a:t>&lt; 15%</a:t>
                      </a:r>
                    </a:p>
                    <a:p>
                      <a:r>
                        <a:rPr lang="en-US" sz="1400" dirty="0"/>
                        <a:t>&lt;10%</a:t>
                      </a:r>
                    </a:p>
                  </a:txBody>
                  <a:tcPr/>
                </a:tc>
                <a:tc>
                  <a:txBody>
                    <a:bodyPr/>
                    <a:lstStyle/>
                    <a:p>
                      <a:r>
                        <a:rPr lang="en-US" sz="1400" dirty="0"/>
                        <a:t>&gt; 75%</a:t>
                      </a:r>
                    </a:p>
                  </a:txBody>
                  <a:tcPr/>
                </a:tc>
                <a:tc>
                  <a:txBody>
                    <a:bodyPr/>
                    <a:lstStyle/>
                    <a:p>
                      <a:r>
                        <a:rPr lang="en-US" sz="1400" dirty="0"/>
                        <a:t>Precise measurements are needed to ensure high quality data can meet regulatory requirements.</a:t>
                      </a:r>
                    </a:p>
                  </a:txBody>
                  <a:tcPr/>
                </a:tc>
                <a:extLst>
                  <a:ext uri="{0D108BD9-81ED-4DB2-BD59-A6C34878D82A}">
                    <a16:rowId xmlns:a16="http://schemas.microsoft.com/office/drawing/2014/main" val="3578886848"/>
                  </a:ext>
                </a:extLst>
              </a:tr>
            </a:tbl>
          </a:graphicData>
        </a:graphic>
      </p:graphicFrame>
      <p:sp>
        <p:nvSpPr>
          <p:cNvPr id="7" name="TextBox 6">
            <a:extLst>
              <a:ext uri="{FF2B5EF4-FFF2-40B4-BE49-F238E27FC236}">
                <a16:creationId xmlns:a16="http://schemas.microsoft.com/office/drawing/2014/main" id="{287E7ECB-31F1-4009-7AC9-0DF8E950E963}"/>
              </a:ext>
            </a:extLst>
          </p:cNvPr>
          <p:cNvSpPr txBox="1"/>
          <p:nvPr/>
        </p:nvSpPr>
        <p:spPr>
          <a:xfrm>
            <a:off x="8974549" y="6579727"/>
            <a:ext cx="2012089" cy="276999"/>
          </a:xfrm>
          <a:prstGeom prst="rect">
            <a:avLst/>
          </a:prstGeom>
          <a:noFill/>
        </p:spPr>
        <p:txBody>
          <a:bodyPr wrap="none" lIns="91440" tIns="45720" rIns="91440" bIns="45720" rtlCol="0" anchor="t">
            <a:spAutoFit/>
          </a:bodyPr>
          <a:lstStyle/>
          <a:p>
            <a:r>
              <a:rPr lang="en-US" sz="1200" dirty="0">
                <a:solidFill>
                  <a:srgbClr val="92D050"/>
                </a:solidFill>
                <a:hlinkClick r:id="rId3">
                  <a:extLst>
                    <a:ext uri="{A12FA001-AC4F-418D-AE19-62706E023703}">
                      <ahyp:hlinkClr xmlns:ahyp="http://schemas.microsoft.com/office/drawing/2018/hyperlinkcolor" val="tx"/>
                    </a:ext>
                  </a:extLst>
                </a:hlinkClick>
              </a:rPr>
              <a:t>Air Sensor Guidebook 2021</a:t>
            </a:r>
            <a:endParaRPr lang="en-US" sz="1200">
              <a:solidFill>
                <a:srgbClr val="92D050"/>
              </a:solidFill>
            </a:endParaRPr>
          </a:p>
        </p:txBody>
      </p:sp>
      <p:sp>
        <p:nvSpPr>
          <p:cNvPr id="4" name="Slide Number Placeholder 3">
            <a:extLst>
              <a:ext uri="{FF2B5EF4-FFF2-40B4-BE49-F238E27FC236}">
                <a16:creationId xmlns:a16="http://schemas.microsoft.com/office/drawing/2014/main" id="{2EDCEFAE-FF42-748B-64FF-B4DBE49D04DB}"/>
              </a:ext>
            </a:extLst>
          </p:cNvPr>
          <p:cNvSpPr>
            <a:spLocks noGrp="1"/>
          </p:cNvSpPr>
          <p:nvPr>
            <p:ph type="sldNum" sz="quarter" idx="12"/>
          </p:nvPr>
        </p:nvSpPr>
        <p:spPr/>
        <p:txBody>
          <a:bodyPr/>
          <a:lstStyle/>
          <a:p>
            <a:fld id="{D57F1E4F-1CFF-5643-939E-217C01CDF565}" type="slidenum">
              <a:rPr lang="en-US" smtClean="0"/>
              <a:pPr/>
              <a:t>40</a:t>
            </a:fld>
            <a:endParaRPr lang="en-US"/>
          </a:p>
        </p:txBody>
      </p:sp>
    </p:spTree>
    <p:extLst>
      <p:ext uri="{BB962C8B-B14F-4D97-AF65-F5344CB8AC3E}">
        <p14:creationId xmlns:p14="http://schemas.microsoft.com/office/powerpoint/2010/main" val="3054118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7726-2DDB-A60C-0937-2050FE6BB9DB}"/>
              </a:ext>
            </a:extLst>
          </p:cNvPr>
          <p:cNvSpPr>
            <a:spLocks noGrp="1"/>
          </p:cNvSpPr>
          <p:nvPr>
            <p:ph type="title"/>
          </p:nvPr>
        </p:nvSpPr>
        <p:spPr>
          <a:xfrm>
            <a:off x="1631098" y="2569029"/>
            <a:ext cx="8929804" cy="1943594"/>
          </a:xfrm>
        </p:spPr>
        <p:txBody>
          <a:bodyPr>
            <a:noAutofit/>
          </a:bodyPr>
          <a:lstStyle/>
          <a:p>
            <a:pPr algn="ctr"/>
            <a:r>
              <a:rPr lang="en-US" dirty="0"/>
              <a:t>Which of the sensor applications from the previous slide are most important to </a:t>
            </a:r>
            <a:r>
              <a:rPr lang="en-US" dirty="0">
                <a:highlight>
                  <a:srgbClr val="FFFF00"/>
                </a:highlight>
              </a:rPr>
              <a:t>[YOUR CITY]? </a:t>
            </a:r>
            <a:r>
              <a:rPr lang="en-US" dirty="0"/>
              <a:t>Least important? </a:t>
            </a:r>
          </a:p>
        </p:txBody>
      </p:sp>
      <p:sp>
        <p:nvSpPr>
          <p:cNvPr id="4" name="Slide Number Placeholder 3">
            <a:extLst>
              <a:ext uri="{FF2B5EF4-FFF2-40B4-BE49-F238E27FC236}">
                <a16:creationId xmlns:a16="http://schemas.microsoft.com/office/drawing/2014/main" id="{DD9C4406-5A00-291F-98A7-A4F084F5ABEB}"/>
              </a:ext>
            </a:extLst>
          </p:cNvPr>
          <p:cNvSpPr>
            <a:spLocks noGrp="1"/>
          </p:cNvSpPr>
          <p:nvPr>
            <p:ph type="sldNum" sz="quarter" idx="12"/>
          </p:nvPr>
        </p:nvSpPr>
        <p:spPr/>
        <p:txBody>
          <a:bodyPr/>
          <a:lstStyle/>
          <a:p>
            <a:fld id="{D57F1E4F-1CFF-5643-939E-217C01CDF565}" type="slidenum">
              <a:rPr lang="en-US" smtClean="0"/>
              <a:pPr/>
              <a:t>41</a:t>
            </a:fld>
            <a:endParaRPr lang="en-US"/>
          </a:p>
        </p:txBody>
      </p:sp>
    </p:spTree>
    <p:extLst>
      <p:ext uri="{BB962C8B-B14F-4D97-AF65-F5344CB8AC3E}">
        <p14:creationId xmlns:p14="http://schemas.microsoft.com/office/powerpoint/2010/main" val="1369212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A3C5-A1F5-AE6E-5E27-A46FEA23B4ED}"/>
              </a:ext>
            </a:extLst>
          </p:cNvPr>
          <p:cNvSpPr>
            <a:spLocks noGrp="1"/>
          </p:cNvSpPr>
          <p:nvPr>
            <p:ph type="title"/>
          </p:nvPr>
        </p:nvSpPr>
        <p:spPr>
          <a:xfrm>
            <a:off x="677334" y="609600"/>
            <a:ext cx="10215809" cy="1320800"/>
          </a:xfrm>
        </p:spPr>
        <p:txBody>
          <a:bodyPr/>
          <a:lstStyle/>
          <a:p>
            <a:r>
              <a:rPr lang="en-US"/>
              <a:t>Resources: Performance of Low-Cost Sensors</a:t>
            </a:r>
          </a:p>
        </p:txBody>
      </p:sp>
      <p:sp>
        <p:nvSpPr>
          <p:cNvPr id="3" name="Content Placeholder 2">
            <a:extLst>
              <a:ext uri="{FF2B5EF4-FFF2-40B4-BE49-F238E27FC236}">
                <a16:creationId xmlns:a16="http://schemas.microsoft.com/office/drawing/2014/main" id="{D56BC928-8006-0B14-E50E-238083C374E5}"/>
              </a:ext>
            </a:extLst>
          </p:cNvPr>
          <p:cNvSpPr>
            <a:spLocks noGrp="1"/>
          </p:cNvSpPr>
          <p:nvPr>
            <p:ph idx="1"/>
          </p:nvPr>
        </p:nvSpPr>
        <p:spPr>
          <a:xfrm>
            <a:off x="677334" y="1688951"/>
            <a:ext cx="10215809" cy="4352412"/>
          </a:xfrm>
        </p:spPr>
        <p:txBody>
          <a:bodyPr vert="horz" lIns="91440" tIns="45720" rIns="91440" bIns="45720" rtlCol="0" anchor="t">
            <a:normAutofit lnSpcReduction="10000"/>
          </a:bodyPr>
          <a:lstStyle/>
          <a:p>
            <a:r>
              <a:rPr lang="en-US" dirty="0"/>
              <a:t>Low-cost sensors tend to be inaccurate compared to more expensive monitors, and require more labor to maintain</a:t>
            </a:r>
            <a:endParaRPr lang="en-US" dirty="0">
              <a:hlinkClick r:id="rId2"/>
            </a:endParaRPr>
          </a:p>
          <a:p>
            <a:r>
              <a:rPr lang="en-US" dirty="0">
                <a:hlinkClick r:id="rId2"/>
              </a:rPr>
              <a:t>Air Quality Sensor Performance Evaluation Center</a:t>
            </a:r>
            <a:r>
              <a:rPr lang="en-US" dirty="0"/>
              <a:t>, from South Coast Management District</a:t>
            </a:r>
          </a:p>
          <a:p>
            <a:pPr lvl="1"/>
            <a:r>
              <a:rPr lang="en-US" dirty="0"/>
              <a:t>Evaluates performance of commercially available “low-cost” sensors in the field and in the laboratory</a:t>
            </a:r>
          </a:p>
          <a:p>
            <a:r>
              <a:rPr lang="en-US" sz="1800" dirty="0"/>
              <a:t>EPA: </a:t>
            </a:r>
            <a:r>
              <a:rPr lang="en-US" sz="1800" dirty="0">
                <a:hlinkClick r:id="rId3"/>
              </a:rPr>
              <a:t>Performance Testing Protocols, Metrics, and Target Values for Fine Particulate Matter Air Sensors</a:t>
            </a:r>
            <a:endParaRPr lang="en-US" dirty="0"/>
          </a:p>
          <a:p>
            <a:r>
              <a:rPr lang="en-US" dirty="0"/>
              <a:t>Relevant articles</a:t>
            </a:r>
          </a:p>
          <a:p>
            <a:pPr lvl="1"/>
            <a:r>
              <a:rPr lang="en-US" dirty="0"/>
              <a:t>Kang et al., “Performance evaluation of low-cost air quality sensors: A review” </a:t>
            </a:r>
            <a:r>
              <a:rPr lang="en-US" dirty="0">
                <a:hlinkClick r:id="rId4"/>
              </a:rPr>
              <a:t>Link. </a:t>
            </a:r>
            <a:endParaRPr lang="en-US" dirty="0"/>
          </a:p>
          <a:p>
            <a:pPr lvl="1"/>
            <a:r>
              <a:rPr lang="en-US" dirty="0"/>
              <a:t>Zamora et al., “Evaluating the Performance of Using Low-Cost Sensors to Calibrate for Cross-Sensitivities in a Multipollutant Network” </a:t>
            </a:r>
            <a:r>
              <a:rPr lang="en-US" dirty="0">
                <a:hlinkClick r:id="rId5"/>
              </a:rPr>
              <a:t>Link. </a:t>
            </a:r>
            <a:endParaRPr lang="en-US" dirty="0"/>
          </a:p>
          <a:p>
            <a:pPr lvl="1"/>
            <a:r>
              <a:rPr lang="en-US" dirty="0"/>
              <a:t>Tagle et al., “Field performance of a low-cost sensor in the monitoring of particulate matter in Santiago, Chile” </a:t>
            </a:r>
            <a:r>
              <a:rPr lang="en-US" dirty="0">
                <a:hlinkClick r:id="rId6"/>
              </a:rPr>
              <a:t>Link. </a:t>
            </a:r>
            <a:endParaRPr lang="en-US" dirty="0"/>
          </a:p>
          <a:p>
            <a:pPr lvl="1"/>
            <a:r>
              <a:rPr lang="en-US" dirty="0"/>
              <a:t>Khreis et al., “Evaluating the Performance of Low-Cost Air Quality Monitors in Dallas, Texas” </a:t>
            </a:r>
            <a:r>
              <a:rPr lang="en-US" dirty="0">
                <a:hlinkClick r:id="rId7"/>
              </a:rPr>
              <a:t>Link. </a:t>
            </a:r>
            <a:endParaRPr lang="en-US" dirty="0"/>
          </a:p>
        </p:txBody>
      </p:sp>
      <p:sp>
        <p:nvSpPr>
          <p:cNvPr id="4" name="Slide Number Placeholder 3">
            <a:extLst>
              <a:ext uri="{FF2B5EF4-FFF2-40B4-BE49-F238E27FC236}">
                <a16:creationId xmlns:a16="http://schemas.microsoft.com/office/drawing/2014/main" id="{799D40A5-EAFF-D265-3D5E-CAFABDDB4506}"/>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681027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192B-198C-4488-86BE-4ADB323A3613}"/>
              </a:ext>
            </a:extLst>
          </p:cNvPr>
          <p:cNvSpPr>
            <a:spLocks noGrp="1"/>
          </p:cNvSpPr>
          <p:nvPr>
            <p:ph type="title"/>
          </p:nvPr>
        </p:nvSpPr>
        <p:spPr/>
        <p:txBody>
          <a:bodyPr/>
          <a:lstStyle/>
          <a:p>
            <a:r>
              <a:rPr lang="en-US"/>
              <a:t>Why Remote Sensing?</a:t>
            </a:r>
          </a:p>
        </p:txBody>
      </p:sp>
      <p:pic>
        <p:nvPicPr>
          <p:cNvPr id="4" name="Picture 3" descr="Global map displaying values from a ground sensor network, and another global map displaying population density. ">
            <a:extLst>
              <a:ext uri="{FF2B5EF4-FFF2-40B4-BE49-F238E27FC236}">
                <a16:creationId xmlns:a16="http://schemas.microsoft.com/office/drawing/2014/main" id="{43CFBA35-3518-403C-BAA4-743954E30D0A}"/>
              </a:ext>
            </a:extLst>
          </p:cNvPr>
          <p:cNvPicPr>
            <a:picLocks noChangeAspect="1"/>
          </p:cNvPicPr>
          <p:nvPr/>
        </p:nvPicPr>
        <p:blipFill>
          <a:blip r:embed="rId2"/>
          <a:stretch>
            <a:fillRect/>
          </a:stretch>
        </p:blipFill>
        <p:spPr>
          <a:xfrm>
            <a:off x="1524000" y="1449619"/>
            <a:ext cx="9144000" cy="4744387"/>
          </a:xfrm>
          <a:prstGeom prst="rect">
            <a:avLst/>
          </a:prstGeom>
        </p:spPr>
      </p:pic>
      <p:sp>
        <p:nvSpPr>
          <p:cNvPr id="5" name="TextBox 4">
            <a:extLst>
              <a:ext uri="{FF2B5EF4-FFF2-40B4-BE49-F238E27FC236}">
                <a16:creationId xmlns:a16="http://schemas.microsoft.com/office/drawing/2014/main" id="{78A0EA65-44F5-40A6-A5F8-6ABA388BA7C1}"/>
              </a:ext>
            </a:extLst>
          </p:cNvPr>
          <p:cNvSpPr txBox="1"/>
          <p:nvPr/>
        </p:nvSpPr>
        <p:spPr>
          <a:xfrm>
            <a:off x="7102928" y="6613659"/>
            <a:ext cx="3930500" cy="276999"/>
          </a:xfrm>
          <a:prstGeom prst="rect">
            <a:avLst/>
          </a:prstGeom>
          <a:noFill/>
        </p:spPr>
        <p:txBody>
          <a:bodyPr wrap="none" rtlCol="0">
            <a:spAutoFit/>
          </a:bodyPr>
          <a:lstStyle/>
          <a:p>
            <a:r>
              <a:rPr lang="en-US" sz="1200"/>
              <a:t>NASA’s Applied Remote Sensing Training Program, 2018</a:t>
            </a:r>
          </a:p>
        </p:txBody>
      </p:sp>
    </p:spTree>
    <p:extLst>
      <p:ext uri="{BB962C8B-B14F-4D97-AF65-F5344CB8AC3E}">
        <p14:creationId xmlns:p14="http://schemas.microsoft.com/office/powerpoint/2010/main" val="284041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864F-3CD3-4ACD-9337-07995CE59617}"/>
              </a:ext>
            </a:extLst>
          </p:cNvPr>
          <p:cNvSpPr>
            <a:spLocks noGrp="1"/>
          </p:cNvSpPr>
          <p:nvPr>
            <p:ph type="title"/>
          </p:nvPr>
        </p:nvSpPr>
        <p:spPr/>
        <p:txBody>
          <a:bodyPr/>
          <a:lstStyle/>
          <a:p>
            <a:r>
              <a:rPr lang="en-US" dirty="0"/>
              <a:t>Satellite-Based Air Quality Data</a:t>
            </a:r>
          </a:p>
        </p:txBody>
      </p:sp>
      <p:sp>
        <p:nvSpPr>
          <p:cNvPr id="3" name="Content Placeholder 2">
            <a:extLst>
              <a:ext uri="{FF2B5EF4-FFF2-40B4-BE49-F238E27FC236}">
                <a16:creationId xmlns:a16="http://schemas.microsoft.com/office/drawing/2014/main" id="{098A842B-5ACC-4454-9248-6745F28B17AC}"/>
              </a:ext>
            </a:extLst>
          </p:cNvPr>
          <p:cNvSpPr>
            <a:spLocks noGrp="1"/>
          </p:cNvSpPr>
          <p:nvPr>
            <p:ph idx="1"/>
          </p:nvPr>
        </p:nvSpPr>
        <p:spPr>
          <a:xfrm>
            <a:off x="677335" y="1696565"/>
            <a:ext cx="9967920" cy="3880773"/>
          </a:xfrm>
        </p:spPr>
        <p:txBody>
          <a:bodyPr>
            <a:normAutofit/>
          </a:bodyPr>
          <a:lstStyle/>
          <a:p>
            <a:r>
              <a:rPr lang="en-US" sz="2800" dirty="0"/>
              <a:t>Satellites measure radiance at solar wavelengths and infer presence of aerosols from how they impact radiance</a:t>
            </a:r>
          </a:p>
          <a:p>
            <a:pPr lvl="1"/>
            <a:r>
              <a:rPr lang="en-US" sz="2400" dirty="0"/>
              <a:t>Dependent on haze level height and planetary boundary layer height, which vary with geography, time of day, season, meteorological conditions</a:t>
            </a:r>
          </a:p>
          <a:p>
            <a:r>
              <a:rPr lang="en-US" sz="2800" dirty="0"/>
              <a:t>Complement sparse networks of ground-based monitors</a:t>
            </a:r>
          </a:p>
          <a:p>
            <a:r>
              <a:rPr lang="en-US" sz="2800" dirty="0"/>
              <a:t>Ground-based monitors needed to validate satellite data, which often underestimates concentrations</a:t>
            </a:r>
          </a:p>
        </p:txBody>
      </p:sp>
      <p:sp>
        <p:nvSpPr>
          <p:cNvPr id="5" name="TextBox 4">
            <a:extLst>
              <a:ext uri="{FF2B5EF4-FFF2-40B4-BE49-F238E27FC236}">
                <a16:creationId xmlns:a16="http://schemas.microsoft.com/office/drawing/2014/main" id="{5FD34BE2-AB73-4EBE-B321-80F7F0CBEE5A}"/>
              </a:ext>
            </a:extLst>
          </p:cNvPr>
          <p:cNvSpPr txBox="1"/>
          <p:nvPr/>
        </p:nvSpPr>
        <p:spPr>
          <a:xfrm>
            <a:off x="9378287" y="6581001"/>
            <a:ext cx="1625766" cy="276999"/>
          </a:xfrm>
          <a:prstGeom prst="rect">
            <a:avLst/>
          </a:prstGeom>
          <a:noFill/>
        </p:spPr>
        <p:txBody>
          <a:bodyPr wrap="none" rtlCol="0">
            <a:spAutoFit/>
          </a:bodyPr>
          <a:lstStyle/>
          <a:p>
            <a:r>
              <a:rPr lang="en-US" sz="1200"/>
              <a:t>Alvarado et al., 2019</a:t>
            </a:r>
          </a:p>
        </p:txBody>
      </p:sp>
    </p:spTree>
    <p:extLst>
      <p:ext uri="{BB962C8B-B14F-4D97-AF65-F5344CB8AC3E}">
        <p14:creationId xmlns:p14="http://schemas.microsoft.com/office/powerpoint/2010/main" val="3292504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CEEC-7077-47F5-9D2F-1C6BD1FA2FDA}"/>
              </a:ext>
            </a:extLst>
          </p:cNvPr>
          <p:cNvSpPr>
            <a:spLocks noGrp="1"/>
          </p:cNvSpPr>
          <p:nvPr>
            <p:ph type="title"/>
          </p:nvPr>
        </p:nvSpPr>
        <p:spPr/>
        <p:txBody>
          <a:bodyPr/>
          <a:lstStyle/>
          <a:p>
            <a:r>
              <a:rPr lang="en-US"/>
              <a:t>Satellite Measurements</a:t>
            </a:r>
          </a:p>
        </p:txBody>
      </p:sp>
      <p:pic>
        <p:nvPicPr>
          <p:cNvPr id="4" name="Picture 3" descr="Diagram portraying how satellites measure spectral radiances. ">
            <a:extLst>
              <a:ext uri="{FF2B5EF4-FFF2-40B4-BE49-F238E27FC236}">
                <a16:creationId xmlns:a16="http://schemas.microsoft.com/office/drawing/2014/main" id="{239926EE-4533-45A5-8956-A80D94CE2C6B}"/>
              </a:ext>
            </a:extLst>
          </p:cNvPr>
          <p:cNvPicPr>
            <a:picLocks noChangeAspect="1"/>
          </p:cNvPicPr>
          <p:nvPr/>
        </p:nvPicPr>
        <p:blipFill>
          <a:blip r:embed="rId3"/>
          <a:stretch>
            <a:fillRect/>
          </a:stretch>
        </p:blipFill>
        <p:spPr>
          <a:xfrm>
            <a:off x="1554908" y="1930400"/>
            <a:ext cx="9144000" cy="4143491"/>
          </a:xfrm>
          <a:prstGeom prst="rect">
            <a:avLst/>
          </a:prstGeom>
        </p:spPr>
      </p:pic>
      <p:sp>
        <p:nvSpPr>
          <p:cNvPr id="5" name="TextBox 4">
            <a:extLst>
              <a:ext uri="{FF2B5EF4-FFF2-40B4-BE49-F238E27FC236}">
                <a16:creationId xmlns:a16="http://schemas.microsoft.com/office/drawing/2014/main" id="{F9F1EB6B-1D47-4823-B783-9DA7FFDB3A7C}"/>
              </a:ext>
            </a:extLst>
          </p:cNvPr>
          <p:cNvSpPr txBox="1"/>
          <p:nvPr/>
        </p:nvSpPr>
        <p:spPr>
          <a:xfrm>
            <a:off x="7135585" y="6581001"/>
            <a:ext cx="3930500" cy="276999"/>
          </a:xfrm>
          <a:prstGeom prst="rect">
            <a:avLst/>
          </a:prstGeom>
          <a:noFill/>
        </p:spPr>
        <p:txBody>
          <a:bodyPr wrap="none" rtlCol="0">
            <a:spAutoFit/>
          </a:bodyPr>
          <a:lstStyle/>
          <a:p>
            <a:r>
              <a:rPr lang="en-US" sz="1200"/>
              <a:t>NASA’s Applied Remote Sensing Training Program, 2018</a:t>
            </a:r>
          </a:p>
        </p:txBody>
      </p:sp>
    </p:spTree>
    <p:extLst>
      <p:ext uri="{BB962C8B-B14F-4D97-AF65-F5344CB8AC3E}">
        <p14:creationId xmlns:p14="http://schemas.microsoft.com/office/powerpoint/2010/main" val="279719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A522-7DE4-488D-9FE0-63FCB3525531}"/>
              </a:ext>
            </a:extLst>
          </p:cNvPr>
          <p:cNvSpPr>
            <a:spLocks noGrp="1"/>
          </p:cNvSpPr>
          <p:nvPr>
            <p:ph type="title"/>
          </p:nvPr>
        </p:nvSpPr>
        <p:spPr/>
        <p:txBody>
          <a:bodyPr/>
          <a:lstStyle/>
          <a:p>
            <a:r>
              <a:rPr lang="en-US" dirty="0"/>
              <a:t>Satellite Aerosol Optical Depth (AOD) to PM</a:t>
            </a:r>
            <a:r>
              <a:rPr lang="en-US" baseline="-25000" dirty="0"/>
              <a:t>2.5</a:t>
            </a:r>
            <a:r>
              <a:rPr lang="en-US" dirty="0"/>
              <a:t> Estimates</a:t>
            </a:r>
          </a:p>
        </p:txBody>
      </p:sp>
      <p:pic>
        <p:nvPicPr>
          <p:cNvPr id="4" name="Picture 3" descr="Diagram depicting a satellite's distance from the earth, and the aerosol optical length. ">
            <a:extLst>
              <a:ext uri="{FF2B5EF4-FFF2-40B4-BE49-F238E27FC236}">
                <a16:creationId xmlns:a16="http://schemas.microsoft.com/office/drawing/2014/main" id="{1124ECA0-6E1D-4C32-96E4-6D7C719B7414}"/>
              </a:ext>
            </a:extLst>
          </p:cNvPr>
          <p:cNvPicPr>
            <a:picLocks noChangeAspect="1"/>
          </p:cNvPicPr>
          <p:nvPr/>
        </p:nvPicPr>
        <p:blipFill>
          <a:blip r:embed="rId3"/>
          <a:stretch>
            <a:fillRect/>
          </a:stretch>
        </p:blipFill>
        <p:spPr>
          <a:xfrm>
            <a:off x="1524000" y="1930400"/>
            <a:ext cx="9144000" cy="3995451"/>
          </a:xfrm>
          <a:prstGeom prst="rect">
            <a:avLst/>
          </a:prstGeom>
        </p:spPr>
      </p:pic>
      <p:sp>
        <p:nvSpPr>
          <p:cNvPr id="6" name="TextBox 5">
            <a:extLst>
              <a:ext uri="{FF2B5EF4-FFF2-40B4-BE49-F238E27FC236}">
                <a16:creationId xmlns:a16="http://schemas.microsoft.com/office/drawing/2014/main" id="{22C8EE2B-14D9-49A7-8CF3-3EFF38033D03}"/>
              </a:ext>
            </a:extLst>
          </p:cNvPr>
          <p:cNvSpPr txBox="1"/>
          <p:nvPr/>
        </p:nvSpPr>
        <p:spPr>
          <a:xfrm>
            <a:off x="7070272" y="6534443"/>
            <a:ext cx="3930500" cy="276999"/>
          </a:xfrm>
          <a:prstGeom prst="rect">
            <a:avLst/>
          </a:prstGeom>
          <a:noFill/>
        </p:spPr>
        <p:txBody>
          <a:bodyPr wrap="none" rtlCol="0">
            <a:spAutoFit/>
          </a:bodyPr>
          <a:lstStyle/>
          <a:p>
            <a:r>
              <a:rPr lang="en-US" sz="1200"/>
              <a:t>NASA’s Applied Remote Sensing Training Program, 2018</a:t>
            </a:r>
          </a:p>
        </p:txBody>
      </p:sp>
    </p:spTree>
    <p:extLst>
      <p:ext uri="{BB962C8B-B14F-4D97-AF65-F5344CB8AC3E}">
        <p14:creationId xmlns:p14="http://schemas.microsoft.com/office/powerpoint/2010/main" val="3350943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1DDA-D5F2-4758-8BAE-E841AEC4546A}"/>
              </a:ext>
            </a:extLst>
          </p:cNvPr>
          <p:cNvSpPr>
            <a:spLocks noGrp="1"/>
          </p:cNvSpPr>
          <p:nvPr>
            <p:ph type="title"/>
          </p:nvPr>
        </p:nvSpPr>
        <p:spPr/>
        <p:txBody>
          <a:bodyPr/>
          <a:lstStyle/>
          <a:p>
            <a:r>
              <a:rPr lang="en-US"/>
              <a:t>Satellite AOD Daily Measures</a:t>
            </a:r>
          </a:p>
        </p:txBody>
      </p:sp>
      <p:pic>
        <p:nvPicPr>
          <p:cNvPr id="4" name="Picture 3" descr="Four global maps depicting aerosol optical thickness measurements in each season from satellites. ">
            <a:extLst>
              <a:ext uri="{FF2B5EF4-FFF2-40B4-BE49-F238E27FC236}">
                <a16:creationId xmlns:a16="http://schemas.microsoft.com/office/drawing/2014/main" id="{FF45FA6A-D7D3-4049-8DD0-BB21674DDC54}"/>
              </a:ext>
            </a:extLst>
          </p:cNvPr>
          <p:cNvPicPr>
            <a:picLocks noChangeAspect="1"/>
          </p:cNvPicPr>
          <p:nvPr/>
        </p:nvPicPr>
        <p:blipFill>
          <a:blip r:embed="rId3"/>
          <a:stretch>
            <a:fillRect/>
          </a:stretch>
        </p:blipFill>
        <p:spPr>
          <a:xfrm>
            <a:off x="1328057" y="2078946"/>
            <a:ext cx="9144000" cy="3660638"/>
          </a:xfrm>
          <a:prstGeom prst="rect">
            <a:avLst/>
          </a:prstGeom>
        </p:spPr>
      </p:pic>
      <p:sp>
        <p:nvSpPr>
          <p:cNvPr id="5" name="Rectangle 4">
            <a:extLst>
              <a:ext uri="{FF2B5EF4-FFF2-40B4-BE49-F238E27FC236}">
                <a16:creationId xmlns:a16="http://schemas.microsoft.com/office/drawing/2014/main" id="{5811CAA3-4326-4950-91DE-FCAAE9D79F92}"/>
              </a:ext>
              <a:ext uri="{C183D7F6-B498-43B3-948B-1728B52AA6E4}">
                <adec:decorative xmlns:adec="http://schemas.microsoft.com/office/drawing/2017/decorative" val="1"/>
              </a:ext>
            </a:extLst>
          </p:cNvPr>
          <p:cNvSpPr/>
          <p:nvPr/>
        </p:nvSpPr>
        <p:spPr bwMode="auto">
          <a:xfrm>
            <a:off x="1186543" y="1930175"/>
            <a:ext cx="10668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
        <p:nvSpPr>
          <p:cNvPr id="6" name="TextBox 5">
            <a:extLst>
              <a:ext uri="{FF2B5EF4-FFF2-40B4-BE49-F238E27FC236}">
                <a16:creationId xmlns:a16="http://schemas.microsoft.com/office/drawing/2014/main" id="{9584BF02-F8D2-4F9D-A891-D41E4DC2EC90}"/>
              </a:ext>
            </a:extLst>
          </p:cNvPr>
          <p:cNvSpPr txBox="1"/>
          <p:nvPr/>
        </p:nvSpPr>
        <p:spPr>
          <a:xfrm>
            <a:off x="7074957" y="6581001"/>
            <a:ext cx="3930500" cy="276999"/>
          </a:xfrm>
          <a:prstGeom prst="rect">
            <a:avLst/>
          </a:prstGeom>
          <a:noFill/>
        </p:spPr>
        <p:txBody>
          <a:bodyPr wrap="none" rtlCol="0">
            <a:spAutoFit/>
          </a:bodyPr>
          <a:lstStyle/>
          <a:p>
            <a:r>
              <a:rPr lang="en-US" sz="1200"/>
              <a:t>NASA’s Applied Remote Sensing Training Program, 2018</a:t>
            </a:r>
          </a:p>
        </p:txBody>
      </p:sp>
      <p:sp>
        <p:nvSpPr>
          <p:cNvPr id="7" name="Rectangle 6">
            <a:extLst>
              <a:ext uri="{FF2B5EF4-FFF2-40B4-BE49-F238E27FC236}">
                <a16:creationId xmlns:a16="http://schemas.microsoft.com/office/drawing/2014/main" id="{95FBB2CB-50AC-5CD0-5F43-B1E82884063D}"/>
              </a:ext>
              <a:ext uri="{C183D7F6-B498-43B3-948B-1728B52AA6E4}">
                <adec:decorative xmlns:adec="http://schemas.microsoft.com/office/drawing/2017/decorative" val="1"/>
              </a:ext>
            </a:extLst>
          </p:cNvPr>
          <p:cNvSpPr/>
          <p:nvPr/>
        </p:nvSpPr>
        <p:spPr bwMode="auto">
          <a:xfrm>
            <a:off x="9938657" y="5173076"/>
            <a:ext cx="10668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Times New Roman" charset="0"/>
            </a:endParaRPr>
          </a:p>
        </p:txBody>
      </p:sp>
    </p:spTree>
    <p:extLst>
      <p:ext uri="{BB962C8B-B14F-4D97-AF65-F5344CB8AC3E}">
        <p14:creationId xmlns:p14="http://schemas.microsoft.com/office/powerpoint/2010/main" val="2411607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4E772C-2FE8-4736-BC93-919DC7FC7B78}"/>
              </a:ext>
            </a:extLst>
          </p:cNvPr>
          <p:cNvSpPr>
            <a:spLocks noGrp="1"/>
          </p:cNvSpPr>
          <p:nvPr>
            <p:ph type="title" idx="4294967295"/>
          </p:nvPr>
        </p:nvSpPr>
        <p:spPr>
          <a:xfrm>
            <a:off x="1797050" y="2998788"/>
            <a:ext cx="8597900" cy="860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Satellite-based remote sensing is promising but does not replace ground-based monitors. </a:t>
            </a:r>
          </a:p>
        </p:txBody>
      </p:sp>
    </p:spTree>
    <p:extLst>
      <p:ext uri="{BB962C8B-B14F-4D97-AF65-F5344CB8AC3E}">
        <p14:creationId xmlns:p14="http://schemas.microsoft.com/office/powerpoint/2010/main" val="2139293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30E5A6-39C6-4507-B6E7-7A1113821BCF}"/>
              </a:ext>
            </a:extLst>
          </p:cNvPr>
          <p:cNvSpPr>
            <a:spLocks noGrp="1"/>
          </p:cNvSpPr>
          <p:nvPr>
            <p:ph type="title"/>
          </p:nvPr>
        </p:nvSpPr>
        <p:spPr>
          <a:xfrm>
            <a:off x="1964141" y="462238"/>
            <a:ext cx="8001000" cy="609600"/>
          </a:xfrm>
        </p:spPr>
        <p:txBody>
          <a:bodyPr>
            <a:normAutofit fontScale="90000"/>
          </a:bodyPr>
          <a:lstStyle/>
          <a:p>
            <a:r>
              <a:rPr lang="en-US"/>
              <a:t>Original and Ground-</a:t>
            </a:r>
            <a:r>
              <a:rPr lang="en-US" err="1"/>
              <a:t>Truthed</a:t>
            </a:r>
            <a:r>
              <a:rPr lang="en-US"/>
              <a:t> Comparison</a:t>
            </a:r>
          </a:p>
        </p:txBody>
      </p:sp>
      <p:sp>
        <p:nvSpPr>
          <p:cNvPr id="5" name="Text Placeholder 4">
            <a:extLst>
              <a:ext uri="{FF2B5EF4-FFF2-40B4-BE49-F238E27FC236}">
                <a16:creationId xmlns:a16="http://schemas.microsoft.com/office/drawing/2014/main" id="{54679126-4F2E-45C8-9E83-57EC80E5BE4C}"/>
              </a:ext>
            </a:extLst>
          </p:cNvPr>
          <p:cNvSpPr>
            <a:spLocks noGrp="1"/>
          </p:cNvSpPr>
          <p:nvPr>
            <p:ph type="body" idx="1"/>
          </p:nvPr>
        </p:nvSpPr>
        <p:spPr>
          <a:xfrm>
            <a:off x="1556334" y="1669394"/>
            <a:ext cx="4040188" cy="639762"/>
          </a:xfrm>
        </p:spPr>
        <p:txBody>
          <a:bodyPr/>
          <a:lstStyle/>
          <a:p>
            <a:r>
              <a:rPr lang="en-US"/>
              <a:t>Original van Donkelaar et al. (2019) satellite</a:t>
            </a:r>
          </a:p>
        </p:txBody>
      </p:sp>
      <p:pic>
        <p:nvPicPr>
          <p:cNvPr id="12" name="Content Placeholder 11" descr="Satellite PM2.5 values for Addis Ababa.">
            <a:extLst>
              <a:ext uri="{FF2B5EF4-FFF2-40B4-BE49-F238E27FC236}">
                <a16:creationId xmlns:a16="http://schemas.microsoft.com/office/drawing/2014/main" id="{0E904018-56FD-4D04-8330-AE7A5FD24BDA}"/>
              </a:ext>
            </a:extLst>
          </p:cNvPr>
          <p:cNvPicPr>
            <a:picLocks noGrp="1" noChangeAspect="1"/>
          </p:cNvPicPr>
          <p:nvPr>
            <p:ph sz="half" idx="2"/>
          </p:nvPr>
        </p:nvPicPr>
        <p:blipFill>
          <a:blip r:embed="rId3"/>
          <a:stretch>
            <a:fillRect/>
          </a:stretch>
        </p:blipFill>
        <p:spPr>
          <a:xfrm>
            <a:off x="1563895" y="2309156"/>
            <a:ext cx="4025067" cy="3951288"/>
          </a:xfrm>
          <a:prstGeom prst="rect">
            <a:avLst/>
          </a:prstGeom>
        </p:spPr>
      </p:pic>
      <p:sp>
        <p:nvSpPr>
          <p:cNvPr id="7" name="Text Placeholder 6">
            <a:extLst>
              <a:ext uri="{FF2B5EF4-FFF2-40B4-BE49-F238E27FC236}">
                <a16:creationId xmlns:a16="http://schemas.microsoft.com/office/drawing/2014/main" id="{80A382F9-9B8B-45FF-B01B-F9B8EFFD8630}"/>
              </a:ext>
            </a:extLst>
          </p:cNvPr>
          <p:cNvSpPr>
            <a:spLocks noGrp="1"/>
          </p:cNvSpPr>
          <p:nvPr>
            <p:ph type="body" sz="quarter" idx="3"/>
          </p:nvPr>
        </p:nvSpPr>
        <p:spPr>
          <a:xfrm>
            <a:off x="6226694" y="1642711"/>
            <a:ext cx="4041775" cy="639762"/>
          </a:xfrm>
        </p:spPr>
        <p:txBody>
          <a:bodyPr/>
          <a:lstStyle/>
          <a:p>
            <a:r>
              <a:rPr lang="en-US"/>
              <a:t>Locally ground-</a:t>
            </a:r>
            <a:r>
              <a:rPr lang="en-US" err="1"/>
              <a:t>truthed</a:t>
            </a:r>
            <a:r>
              <a:rPr lang="en-US"/>
              <a:t> satellite surface</a:t>
            </a:r>
          </a:p>
        </p:txBody>
      </p:sp>
      <p:pic>
        <p:nvPicPr>
          <p:cNvPr id="10" name="Content Placeholder 9" descr="Ground-truthed satellite PM2.5 measurements for Addis Ababa">
            <a:extLst>
              <a:ext uri="{FF2B5EF4-FFF2-40B4-BE49-F238E27FC236}">
                <a16:creationId xmlns:a16="http://schemas.microsoft.com/office/drawing/2014/main" id="{4F1B413D-4DA6-44A0-BD70-CAB5B7C5D6A2}"/>
              </a:ext>
            </a:extLst>
          </p:cNvPr>
          <p:cNvPicPr>
            <a:picLocks noGrp="1" noChangeAspect="1"/>
          </p:cNvPicPr>
          <p:nvPr>
            <p:ph sz="quarter" idx="4"/>
          </p:nvPr>
        </p:nvPicPr>
        <p:blipFill>
          <a:blip r:embed="rId4"/>
          <a:stretch>
            <a:fillRect/>
          </a:stretch>
        </p:blipFill>
        <p:spPr>
          <a:xfrm>
            <a:off x="6284363" y="2282473"/>
            <a:ext cx="3926437" cy="3951288"/>
          </a:xfrm>
          <a:prstGeom prst="rect">
            <a:avLst/>
          </a:prstGeom>
        </p:spPr>
      </p:pic>
      <p:pic>
        <p:nvPicPr>
          <p:cNvPr id="13" name="Picture 12" descr="Legend for maps.">
            <a:extLst>
              <a:ext uri="{FF2B5EF4-FFF2-40B4-BE49-F238E27FC236}">
                <a16:creationId xmlns:a16="http://schemas.microsoft.com/office/drawing/2014/main" id="{4A73AA0A-DC00-49D6-839D-DC0AAA4EC143}"/>
              </a:ext>
            </a:extLst>
          </p:cNvPr>
          <p:cNvPicPr>
            <a:picLocks noChangeAspect="1"/>
          </p:cNvPicPr>
          <p:nvPr/>
        </p:nvPicPr>
        <p:blipFill>
          <a:blip r:embed="rId5"/>
          <a:stretch>
            <a:fillRect/>
          </a:stretch>
        </p:blipFill>
        <p:spPr>
          <a:xfrm>
            <a:off x="4949864" y="5215289"/>
            <a:ext cx="1964499" cy="1290685"/>
          </a:xfrm>
          <a:prstGeom prst="rect">
            <a:avLst/>
          </a:prstGeom>
          <a:ln>
            <a:solidFill>
              <a:schemeClr val="accent1"/>
            </a:solidFill>
          </a:ln>
        </p:spPr>
      </p:pic>
    </p:spTree>
    <p:extLst>
      <p:ext uri="{BB962C8B-B14F-4D97-AF65-F5344CB8AC3E}">
        <p14:creationId xmlns:p14="http://schemas.microsoft.com/office/powerpoint/2010/main" val="263047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D02-4E07-F579-F6DC-1356B6261E22}"/>
              </a:ext>
            </a:extLst>
          </p:cNvPr>
          <p:cNvSpPr>
            <a:spLocks noGrp="1"/>
          </p:cNvSpPr>
          <p:nvPr>
            <p:ph type="title"/>
          </p:nvPr>
        </p:nvSpPr>
        <p:spPr/>
        <p:txBody>
          <a:bodyPr/>
          <a:lstStyle/>
          <a:p>
            <a:r>
              <a:rPr lang="en-US"/>
              <a:t>Air Quality Monitoring System Guidance</a:t>
            </a:r>
          </a:p>
        </p:txBody>
      </p:sp>
      <p:sp>
        <p:nvSpPr>
          <p:cNvPr id="3" name="Content Placeholder 2">
            <a:extLst>
              <a:ext uri="{FF2B5EF4-FFF2-40B4-BE49-F238E27FC236}">
                <a16:creationId xmlns:a16="http://schemas.microsoft.com/office/drawing/2014/main" id="{E9C1A3B5-F6B9-E973-FB16-0FADDEE448F2}"/>
              </a:ext>
            </a:extLst>
          </p:cNvPr>
          <p:cNvSpPr>
            <a:spLocks noGrp="1"/>
          </p:cNvSpPr>
          <p:nvPr>
            <p:ph idx="1"/>
          </p:nvPr>
        </p:nvSpPr>
        <p:spPr>
          <a:xfrm>
            <a:off x="677334" y="1778452"/>
            <a:ext cx="10899148" cy="3880773"/>
          </a:xfrm>
        </p:spPr>
        <p:txBody>
          <a:bodyPr>
            <a:normAutofit fontScale="92500" lnSpcReduction="20000"/>
          </a:bodyPr>
          <a:lstStyle/>
          <a:p>
            <a:r>
              <a:rPr lang="en-US" sz="2800"/>
              <a:t>Measurement strategies should fit a purpose</a:t>
            </a:r>
          </a:p>
          <a:p>
            <a:r>
              <a:rPr lang="en-US" sz="2800"/>
              <a:t>A successful, sustainable monitoring strategy requires more than equipment</a:t>
            </a:r>
          </a:p>
          <a:p>
            <a:pPr lvl="1"/>
            <a:r>
              <a:rPr lang="en-US" sz="2400"/>
              <a:t>Equipment costs are not the full costs</a:t>
            </a:r>
          </a:p>
          <a:p>
            <a:r>
              <a:rPr lang="en-US" sz="2800"/>
              <a:t>Quality assurance planning is a critical component to air monitoring strategies</a:t>
            </a:r>
          </a:p>
          <a:p>
            <a:r>
              <a:rPr lang="en-US" sz="2800"/>
              <a:t>Satellite-based remote sensing is promising but does not replace ground-based monitors</a:t>
            </a:r>
          </a:p>
          <a:p>
            <a:r>
              <a:rPr lang="en-US" sz="2800"/>
              <a:t>Measurement systems are necessary but not sufficient to reduce pollution</a:t>
            </a:r>
          </a:p>
        </p:txBody>
      </p:sp>
      <p:sp>
        <p:nvSpPr>
          <p:cNvPr id="4" name="TextBox 3">
            <a:extLst>
              <a:ext uri="{FF2B5EF4-FFF2-40B4-BE49-F238E27FC236}">
                <a16:creationId xmlns:a16="http://schemas.microsoft.com/office/drawing/2014/main" id="{8D82D944-5134-30CF-1F6A-F2C72E3203CD}"/>
              </a:ext>
            </a:extLst>
          </p:cNvPr>
          <p:cNvSpPr txBox="1"/>
          <p:nvPr/>
        </p:nvSpPr>
        <p:spPr>
          <a:xfrm>
            <a:off x="710306" y="6361994"/>
            <a:ext cx="10336313" cy="461665"/>
          </a:xfrm>
          <a:prstGeom prst="rect">
            <a:avLst/>
          </a:prstGeom>
          <a:noFill/>
        </p:spPr>
        <p:txBody>
          <a:bodyPr wrap="square" lIns="91440" tIns="45720" rIns="91440" bIns="45720" rtlCol="0" anchor="t">
            <a:spAutoFit/>
          </a:bodyPr>
          <a:lstStyle/>
          <a:p>
            <a:r>
              <a:rPr lang="en-US" sz="1200" b="0" i="0" u="none" strike="noStrike">
                <a:solidFill>
                  <a:srgbClr val="000000"/>
                </a:solidFill>
                <a:effectLst/>
              </a:rPr>
              <a:t>Filling the Gaps: Improving measurement of ambient air quality in low and middle income countries. The World Bank, U.S. Environmental Protection Agency, U.S. Department of State. 2017 </a:t>
            </a:r>
            <a:r>
              <a:rPr lang="en-US" sz="1200" b="0" i="0">
                <a:solidFill>
                  <a:srgbClr val="000000"/>
                </a:solidFill>
                <a:effectLst/>
              </a:rPr>
              <a:t>​</a:t>
            </a:r>
            <a:endParaRPr lang="en-US" sz="1200"/>
          </a:p>
        </p:txBody>
      </p:sp>
      <p:sp>
        <p:nvSpPr>
          <p:cNvPr id="5" name="Slide Number Placeholder 3">
            <a:extLst>
              <a:ext uri="{FF2B5EF4-FFF2-40B4-BE49-F238E27FC236}">
                <a16:creationId xmlns:a16="http://schemas.microsoft.com/office/drawing/2014/main" id="{20CE60B5-7903-357F-362E-1F5F3C1D314E}"/>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5</a:t>
            </a:fld>
            <a:endParaRPr lang="en-US" sz="1000"/>
          </a:p>
        </p:txBody>
      </p:sp>
    </p:spTree>
    <p:extLst>
      <p:ext uri="{BB962C8B-B14F-4D97-AF65-F5344CB8AC3E}">
        <p14:creationId xmlns:p14="http://schemas.microsoft.com/office/powerpoint/2010/main" val="1088742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E489-ECCB-C5E0-8B54-037D13FBA51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5: Integrated Strategy</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842516" cy="5224724"/>
          </a:xfrm>
        </p:spPr>
        <p:txBody>
          <a:bodyPr anchor="ctr">
            <a:normAutofit/>
          </a:bodyPr>
          <a:lstStyle/>
          <a:p>
            <a:r>
              <a:rPr lang="en-US" sz="2000" dirty="0"/>
              <a:t>1. Objectives</a:t>
            </a:r>
          </a:p>
          <a:p>
            <a:r>
              <a:rPr lang="en-US" sz="2000" dirty="0"/>
              <a:t>2. Air Monitoring Basics</a:t>
            </a:r>
          </a:p>
          <a:p>
            <a:r>
              <a:rPr lang="en-US" sz="2000" dirty="0"/>
              <a:t>3. Monitoring Options</a:t>
            </a:r>
          </a:p>
          <a:p>
            <a:r>
              <a:rPr lang="en-US" sz="2000" dirty="0"/>
              <a:t>4. Low-Cost Sensors and Remote Satellites</a:t>
            </a:r>
          </a:p>
          <a:p>
            <a:r>
              <a:rPr lang="en-US" sz="2800" b="1" dirty="0"/>
              <a:t>5. Integrated Strategy</a:t>
            </a:r>
          </a:p>
          <a:p>
            <a:r>
              <a:rPr lang="en-US" sz="2000"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50</a:t>
            </a:fld>
            <a:endParaRPr lang="en-US"/>
          </a:p>
        </p:txBody>
      </p:sp>
    </p:spTree>
    <p:extLst>
      <p:ext uri="{BB962C8B-B14F-4D97-AF65-F5344CB8AC3E}">
        <p14:creationId xmlns:p14="http://schemas.microsoft.com/office/powerpoint/2010/main" val="1106796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891B-3555-40E9-A8EF-A5298B90DAF7}"/>
              </a:ext>
            </a:extLst>
          </p:cNvPr>
          <p:cNvSpPr>
            <a:spLocks noGrp="1"/>
          </p:cNvSpPr>
          <p:nvPr>
            <p:ph type="title"/>
          </p:nvPr>
        </p:nvSpPr>
        <p:spPr>
          <a:xfrm>
            <a:off x="805542" y="767652"/>
            <a:ext cx="10118929" cy="609600"/>
          </a:xfrm>
        </p:spPr>
        <p:txBody>
          <a:bodyPr>
            <a:noAutofit/>
          </a:bodyPr>
          <a:lstStyle/>
          <a:p>
            <a:r>
              <a:rPr lang="en-US" dirty="0"/>
              <a:t>How to use sensor and reference-grade data together</a:t>
            </a:r>
          </a:p>
        </p:txBody>
      </p:sp>
      <p:sp>
        <p:nvSpPr>
          <p:cNvPr id="3" name="Content Placeholder 2">
            <a:extLst>
              <a:ext uri="{FF2B5EF4-FFF2-40B4-BE49-F238E27FC236}">
                <a16:creationId xmlns:a16="http://schemas.microsoft.com/office/drawing/2014/main" id="{614C3D9F-E622-4960-85BC-BBD55B6118F6}"/>
              </a:ext>
            </a:extLst>
          </p:cNvPr>
          <p:cNvSpPr>
            <a:spLocks noGrp="1"/>
          </p:cNvSpPr>
          <p:nvPr>
            <p:ph idx="1"/>
          </p:nvPr>
        </p:nvSpPr>
        <p:spPr>
          <a:xfrm>
            <a:off x="805542" y="2209575"/>
            <a:ext cx="10118929" cy="4337916"/>
          </a:xfrm>
        </p:spPr>
        <p:txBody>
          <a:bodyPr>
            <a:normAutofit/>
          </a:bodyPr>
          <a:lstStyle/>
          <a:p>
            <a:r>
              <a:rPr lang="en-US" sz="2000"/>
              <a:t>Sensors have varying performance. Collocation of sensors with FRM/FEM monitors for calibration is critical.</a:t>
            </a:r>
          </a:p>
          <a:p>
            <a:pPr lvl="1"/>
            <a:r>
              <a:rPr lang="en-US" sz="1800"/>
              <a:t>Compare and adjust sensor data to FRM/FEM monitor data</a:t>
            </a:r>
          </a:p>
          <a:p>
            <a:pPr lvl="1"/>
            <a:r>
              <a:rPr lang="en-US" sz="1800"/>
              <a:t>Collocate before, mid, and after deployment of sensors</a:t>
            </a:r>
          </a:p>
          <a:p>
            <a:r>
              <a:rPr lang="en-US" sz="2000"/>
              <a:t>Sensors may be sensitive to:</a:t>
            </a:r>
          </a:p>
          <a:p>
            <a:pPr lvl="1"/>
            <a:r>
              <a:rPr lang="en-US" sz="1800"/>
              <a:t>Temperature</a:t>
            </a:r>
          </a:p>
          <a:p>
            <a:pPr lvl="1"/>
            <a:r>
              <a:rPr lang="en-US" sz="1800"/>
              <a:t>Presence of other pollutants</a:t>
            </a:r>
          </a:p>
          <a:p>
            <a:pPr lvl="1"/>
            <a:r>
              <a:rPr lang="en-US" sz="1800"/>
              <a:t>Humidity</a:t>
            </a:r>
          </a:p>
          <a:p>
            <a:pPr lvl="1"/>
            <a:r>
              <a:rPr lang="en-US" sz="1800"/>
              <a:t>Aging</a:t>
            </a:r>
          </a:p>
          <a:p>
            <a:r>
              <a:rPr lang="en-US" sz="2000"/>
              <a:t>Equipment provide complementary information. </a:t>
            </a:r>
          </a:p>
        </p:txBody>
      </p:sp>
      <p:sp>
        <p:nvSpPr>
          <p:cNvPr id="4" name="TextBox 3">
            <a:extLst>
              <a:ext uri="{FF2B5EF4-FFF2-40B4-BE49-F238E27FC236}">
                <a16:creationId xmlns:a16="http://schemas.microsoft.com/office/drawing/2014/main" id="{9AC4F313-C9EF-474A-90C6-01DD7B04BE1A}"/>
              </a:ext>
            </a:extLst>
          </p:cNvPr>
          <p:cNvSpPr txBox="1"/>
          <p:nvPr/>
        </p:nvSpPr>
        <p:spPr>
          <a:xfrm>
            <a:off x="7304314" y="6547491"/>
            <a:ext cx="3620158" cy="276999"/>
          </a:xfrm>
          <a:prstGeom prst="rect">
            <a:avLst/>
          </a:prstGeom>
          <a:noFill/>
        </p:spPr>
        <p:txBody>
          <a:bodyPr wrap="none" rtlCol="0">
            <a:spAutoFit/>
          </a:bodyPr>
          <a:lstStyle/>
          <a:p>
            <a:r>
              <a:rPr lang="en-US" sz="1200"/>
              <a:t>US EPA Office of Research and Development, 2019</a:t>
            </a:r>
          </a:p>
        </p:txBody>
      </p:sp>
    </p:spTree>
    <p:extLst>
      <p:ext uri="{BB962C8B-B14F-4D97-AF65-F5344CB8AC3E}">
        <p14:creationId xmlns:p14="http://schemas.microsoft.com/office/powerpoint/2010/main" val="2939094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492-4127-9367-9177-F78B3EA6D341}"/>
              </a:ext>
            </a:extLst>
          </p:cNvPr>
          <p:cNvSpPr>
            <a:spLocks noGrp="1"/>
          </p:cNvSpPr>
          <p:nvPr>
            <p:ph type="title"/>
          </p:nvPr>
        </p:nvSpPr>
        <p:spPr>
          <a:xfrm>
            <a:off x="1536095" y="2768599"/>
            <a:ext cx="9191776" cy="1885043"/>
          </a:xfrm>
        </p:spPr>
        <p:txBody>
          <a:bodyPr>
            <a:normAutofit/>
          </a:bodyPr>
          <a:lstStyle/>
          <a:p>
            <a:pPr algn="ctr"/>
            <a:r>
              <a:rPr lang="en-US" sz="4400"/>
              <a:t>Examples of Monitors and Sensors Working Together</a:t>
            </a:r>
          </a:p>
        </p:txBody>
      </p:sp>
      <p:sp>
        <p:nvSpPr>
          <p:cNvPr id="4" name="Slide Number Placeholder 3">
            <a:extLst>
              <a:ext uri="{FF2B5EF4-FFF2-40B4-BE49-F238E27FC236}">
                <a16:creationId xmlns:a16="http://schemas.microsoft.com/office/drawing/2014/main" id="{BC11736D-E252-5C22-03C7-894EC32D9102}"/>
              </a:ext>
            </a:extLst>
          </p:cNvPr>
          <p:cNvSpPr>
            <a:spLocks noGrp="1"/>
          </p:cNvSpPr>
          <p:nvPr>
            <p:ph type="sldNum" sz="quarter" idx="12"/>
          </p:nvPr>
        </p:nvSpPr>
        <p:spPr/>
        <p:txBody>
          <a:bodyPr/>
          <a:lstStyle/>
          <a:p>
            <a:fld id="{D57F1E4F-1CFF-5643-939E-217C01CDF565}" type="slidenum">
              <a:rPr lang="en-US" smtClean="0"/>
              <a:pPr/>
              <a:t>52</a:t>
            </a:fld>
            <a:endParaRPr lang="en-US"/>
          </a:p>
        </p:txBody>
      </p:sp>
    </p:spTree>
    <p:extLst>
      <p:ext uri="{BB962C8B-B14F-4D97-AF65-F5344CB8AC3E}">
        <p14:creationId xmlns:p14="http://schemas.microsoft.com/office/powerpoint/2010/main" val="195663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730C-F722-486B-914C-EA1C1EF86527}"/>
              </a:ext>
            </a:extLst>
          </p:cNvPr>
          <p:cNvSpPr>
            <a:spLocks noGrp="1"/>
          </p:cNvSpPr>
          <p:nvPr>
            <p:ph type="title"/>
          </p:nvPr>
        </p:nvSpPr>
        <p:spPr>
          <a:xfrm>
            <a:off x="677334" y="527955"/>
            <a:ext cx="10899148" cy="1320800"/>
          </a:xfrm>
        </p:spPr>
        <p:txBody>
          <a:bodyPr/>
          <a:lstStyle/>
          <a:p>
            <a:r>
              <a:rPr lang="en-US"/>
              <a:t>AirNow Sensor Data Pilot Example</a:t>
            </a:r>
            <a:br>
              <a:rPr lang="en-US"/>
            </a:br>
            <a:endParaRPr lang="en-US"/>
          </a:p>
        </p:txBody>
      </p:sp>
      <p:pic>
        <p:nvPicPr>
          <p:cNvPr id="5" name="Picture 3">
            <a:extLst>
              <a:ext uri="{FF2B5EF4-FFF2-40B4-BE49-F238E27FC236}">
                <a16:creationId xmlns:a16="http://schemas.microsoft.com/office/drawing/2014/main" id="{22CA5038-514F-4821-9EF9-BD2F99CAC6D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319" y="1441367"/>
            <a:ext cx="9144000" cy="129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epa taiwan">
            <a:extLst>
              <a:ext uri="{FF2B5EF4-FFF2-40B4-BE49-F238E27FC236}">
                <a16:creationId xmlns:a16="http://schemas.microsoft.com/office/drawing/2014/main" id="{85C3827C-55B7-4162-BA8C-CFBC748F895F}"/>
              </a:ext>
            </a:extLst>
          </p:cNvPr>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7" name="Picture 4">
            <a:extLst>
              <a:ext uri="{FF2B5EF4-FFF2-40B4-BE49-F238E27FC236}">
                <a16:creationId xmlns:a16="http://schemas.microsoft.com/office/drawing/2014/main" id="{D7A1BA74-3EF5-4B2A-8A59-B35840151E12}"/>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2281" y="1506443"/>
            <a:ext cx="1244943" cy="65588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Image result for epa taiwan">
            <a:extLst>
              <a:ext uri="{FF2B5EF4-FFF2-40B4-BE49-F238E27FC236}">
                <a16:creationId xmlns:a16="http://schemas.microsoft.com/office/drawing/2014/main" id="{51401C6F-0EB2-4C75-B180-100D81E40914}"/>
              </a:ext>
            </a:extLst>
          </p:cNvPr>
          <p:cNvSpPr>
            <a:spLocks noChangeAspect="1" noChangeArrowheads="1"/>
          </p:cNvSpPr>
          <p:nvPr/>
        </p:nvSpPr>
        <p:spPr bwMode="auto">
          <a:xfrm>
            <a:off x="3926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1" name="Picture 10" descr="Map of sensors from AirNow in the California region, with fire and smoke indicators. ">
            <a:extLst>
              <a:ext uri="{FF2B5EF4-FFF2-40B4-BE49-F238E27FC236}">
                <a16:creationId xmlns:a16="http://schemas.microsoft.com/office/drawing/2014/main" id="{7FD41956-9491-411D-BA6E-B7B54A2DB035}"/>
              </a:ext>
            </a:extLst>
          </p:cNvPr>
          <p:cNvPicPr>
            <a:picLocks noChangeAspect="1"/>
          </p:cNvPicPr>
          <p:nvPr/>
        </p:nvPicPr>
        <p:blipFill>
          <a:blip r:embed="rId5"/>
          <a:stretch>
            <a:fillRect/>
          </a:stretch>
        </p:blipFill>
        <p:spPr>
          <a:xfrm>
            <a:off x="1407318" y="2335854"/>
            <a:ext cx="9143999" cy="4228800"/>
          </a:xfrm>
          <a:prstGeom prst="rect">
            <a:avLst/>
          </a:prstGeom>
        </p:spPr>
      </p:pic>
    </p:spTree>
    <p:extLst>
      <p:ext uri="{BB962C8B-B14F-4D97-AF65-F5344CB8AC3E}">
        <p14:creationId xmlns:p14="http://schemas.microsoft.com/office/powerpoint/2010/main" val="2260097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83AE-BC92-4539-B156-B99D77C2B8AC}"/>
              </a:ext>
            </a:extLst>
          </p:cNvPr>
          <p:cNvSpPr>
            <a:spLocks noGrp="1"/>
          </p:cNvSpPr>
          <p:nvPr>
            <p:ph type="title"/>
          </p:nvPr>
        </p:nvSpPr>
        <p:spPr>
          <a:xfrm>
            <a:off x="8010375" y="6549968"/>
            <a:ext cx="3046315" cy="315384"/>
          </a:xfrm>
        </p:spPr>
        <p:txBody>
          <a:bodyPr>
            <a:normAutofit/>
          </a:bodyPr>
          <a:lstStyle/>
          <a:p>
            <a:r>
              <a:rPr lang="en-US" sz="1200" dirty="0">
                <a:solidFill>
                  <a:srgbClr val="92D050"/>
                </a:solidFill>
                <a:hlinkClick r:id="rId3">
                  <a:extLst>
                    <a:ext uri="{A12FA001-AC4F-418D-AE19-62706E023703}">
                      <ahyp:hlinkClr xmlns:ahyp="http://schemas.microsoft.com/office/drawing/2018/hyperlinkcolor" val="tx"/>
                    </a:ext>
                  </a:extLst>
                </a:hlinkClick>
              </a:rPr>
              <a:t>https://www.epa.gov/air-sensor-toolbox</a:t>
            </a:r>
            <a:r>
              <a:rPr lang="en-US" sz="1200" dirty="0">
                <a:solidFill>
                  <a:srgbClr val="92D050"/>
                </a:solidFill>
              </a:rPr>
              <a:t> </a:t>
            </a:r>
            <a:endParaRPr lang="en-US">
              <a:solidFill>
                <a:srgbClr val="92D050"/>
              </a:solidFill>
            </a:endParaRPr>
          </a:p>
        </p:txBody>
      </p:sp>
      <p:pic>
        <p:nvPicPr>
          <p:cNvPr id="4" name="Picture 3" descr="Screenshot of the EPA's air sensor toolbox webpage. ">
            <a:extLst>
              <a:ext uri="{FF2B5EF4-FFF2-40B4-BE49-F238E27FC236}">
                <a16:creationId xmlns:a16="http://schemas.microsoft.com/office/drawing/2014/main" id="{3084231D-AD4C-4BC4-B4BD-C08090608A33}"/>
              </a:ext>
            </a:extLst>
          </p:cNvPr>
          <p:cNvPicPr>
            <a:picLocks noChangeAspect="1"/>
          </p:cNvPicPr>
          <p:nvPr/>
        </p:nvPicPr>
        <p:blipFill rotWithShape="1">
          <a:blip r:embed="rId4"/>
          <a:srcRect t="4361" b="5328"/>
          <a:stretch/>
        </p:blipFill>
        <p:spPr>
          <a:xfrm>
            <a:off x="973792" y="629552"/>
            <a:ext cx="9567084" cy="5398713"/>
          </a:xfrm>
          <a:prstGeom prst="rect">
            <a:avLst/>
          </a:prstGeom>
        </p:spPr>
      </p:pic>
    </p:spTree>
    <p:extLst>
      <p:ext uri="{BB962C8B-B14F-4D97-AF65-F5344CB8AC3E}">
        <p14:creationId xmlns:p14="http://schemas.microsoft.com/office/powerpoint/2010/main" val="1957638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056E-ABD3-4767-A677-63B5F8A33999}"/>
              </a:ext>
            </a:extLst>
          </p:cNvPr>
          <p:cNvSpPr>
            <a:spLocks noGrp="1"/>
          </p:cNvSpPr>
          <p:nvPr>
            <p:ph type="title"/>
          </p:nvPr>
        </p:nvSpPr>
        <p:spPr>
          <a:xfrm>
            <a:off x="8675612" y="6556585"/>
            <a:ext cx="2533046" cy="296391"/>
          </a:xfrm>
        </p:spPr>
        <p:txBody>
          <a:bodyPr>
            <a:normAutofit/>
          </a:bodyPr>
          <a:lstStyle/>
          <a:p>
            <a:r>
              <a:rPr lang="en-US" sz="1200" dirty="0">
                <a:solidFill>
                  <a:srgbClr val="92D050"/>
                </a:solidFill>
                <a:hlinkClick r:id="rId2">
                  <a:extLst>
                    <a:ext uri="{A12FA001-AC4F-418D-AE19-62706E023703}">
                      <ahyp:hlinkClr xmlns:ahyp="http://schemas.microsoft.com/office/drawing/2018/hyperlinkcolor" val="tx"/>
                    </a:ext>
                  </a:extLst>
                </a:hlinkClick>
              </a:rPr>
              <a:t>http://www.aqmd.gov/aq-spec</a:t>
            </a:r>
            <a:r>
              <a:rPr lang="en-US" sz="1200" dirty="0">
                <a:solidFill>
                  <a:srgbClr val="92D050"/>
                </a:solidFill>
              </a:rPr>
              <a:t> </a:t>
            </a:r>
            <a:endParaRPr lang="en-US">
              <a:solidFill>
                <a:srgbClr val="92D050"/>
              </a:solidFill>
            </a:endParaRPr>
          </a:p>
        </p:txBody>
      </p:sp>
      <p:pic>
        <p:nvPicPr>
          <p:cNvPr id="4" name="Picture 3" descr="Screenshot of the home page of aqmd.gov/aq-sopec. ">
            <a:extLst>
              <a:ext uri="{FF2B5EF4-FFF2-40B4-BE49-F238E27FC236}">
                <a16:creationId xmlns:a16="http://schemas.microsoft.com/office/drawing/2014/main" id="{564444B6-AB16-4397-961C-2B11A232EAF6}"/>
              </a:ext>
            </a:extLst>
          </p:cNvPr>
          <p:cNvPicPr>
            <a:picLocks noChangeAspect="1"/>
          </p:cNvPicPr>
          <p:nvPr/>
        </p:nvPicPr>
        <p:blipFill>
          <a:blip r:embed="rId3"/>
          <a:stretch>
            <a:fillRect/>
          </a:stretch>
        </p:blipFill>
        <p:spPr>
          <a:xfrm>
            <a:off x="1834243" y="442195"/>
            <a:ext cx="8523514" cy="5973610"/>
          </a:xfrm>
          <a:prstGeom prst="rect">
            <a:avLst/>
          </a:prstGeom>
        </p:spPr>
      </p:pic>
    </p:spTree>
    <p:extLst>
      <p:ext uri="{BB962C8B-B14F-4D97-AF65-F5344CB8AC3E}">
        <p14:creationId xmlns:p14="http://schemas.microsoft.com/office/powerpoint/2010/main" val="2501991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5499-E1EB-44F8-867E-8F41B828A2BB}"/>
              </a:ext>
            </a:extLst>
          </p:cNvPr>
          <p:cNvSpPr>
            <a:spLocks noGrp="1"/>
          </p:cNvSpPr>
          <p:nvPr>
            <p:ph type="title"/>
          </p:nvPr>
        </p:nvSpPr>
        <p:spPr>
          <a:xfrm>
            <a:off x="9066591" y="6586160"/>
            <a:ext cx="2398485" cy="271841"/>
          </a:xfrm>
        </p:spPr>
        <p:txBody>
          <a:bodyPr>
            <a:normAutofit fontScale="90000"/>
          </a:bodyPr>
          <a:lstStyle/>
          <a:p>
            <a:r>
              <a:rPr lang="en-US" sz="1200" u="sng">
                <a:solidFill>
                  <a:srgbClr val="92D050"/>
                </a:solidFill>
              </a:rPr>
              <a:t>https://www.epa.gov/amtic</a:t>
            </a:r>
          </a:p>
        </p:txBody>
      </p:sp>
      <p:pic>
        <p:nvPicPr>
          <p:cNvPr id="4" name="Picture 3" descr="Screenshot of a website for the Ambient Monitoring Technology Information Center (AMTIC). ">
            <a:extLst>
              <a:ext uri="{FF2B5EF4-FFF2-40B4-BE49-F238E27FC236}">
                <a16:creationId xmlns:a16="http://schemas.microsoft.com/office/drawing/2014/main" id="{CDAEADF1-32B9-4390-BD27-9C010DE0BE2D}"/>
              </a:ext>
            </a:extLst>
          </p:cNvPr>
          <p:cNvPicPr>
            <a:picLocks noChangeAspect="1"/>
          </p:cNvPicPr>
          <p:nvPr/>
        </p:nvPicPr>
        <p:blipFill>
          <a:blip r:embed="rId2"/>
          <a:stretch>
            <a:fillRect/>
          </a:stretch>
        </p:blipFill>
        <p:spPr>
          <a:xfrm>
            <a:off x="1379764" y="1186249"/>
            <a:ext cx="9432472" cy="4485501"/>
          </a:xfrm>
          <a:prstGeom prst="rect">
            <a:avLst/>
          </a:prstGeom>
        </p:spPr>
      </p:pic>
    </p:spTree>
    <p:extLst>
      <p:ext uri="{BB962C8B-B14F-4D97-AF65-F5344CB8AC3E}">
        <p14:creationId xmlns:p14="http://schemas.microsoft.com/office/powerpoint/2010/main" val="745377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A91E-A92D-E422-0DA0-112AD2766CE2}"/>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6: Infrastructure and Best Practices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6431239" cy="5224724"/>
          </a:xfrm>
        </p:spPr>
        <p:txBody>
          <a:bodyPr anchor="ctr">
            <a:normAutofit/>
          </a:bodyPr>
          <a:lstStyle/>
          <a:p>
            <a:r>
              <a:rPr lang="en-US" sz="2000" dirty="0"/>
              <a:t>1. Objectives</a:t>
            </a:r>
          </a:p>
          <a:p>
            <a:r>
              <a:rPr lang="en-US" sz="2000" dirty="0"/>
              <a:t>2. Air Monitoring Basics</a:t>
            </a:r>
          </a:p>
          <a:p>
            <a:r>
              <a:rPr lang="en-US" sz="2000" dirty="0"/>
              <a:t>3. Monitoring Options</a:t>
            </a:r>
          </a:p>
          <a:p>
            <a:r>
              <a:rPr lang="en-US" sz="2000" dirty="0"/>
              <a:t>4. Low-Cost Sensors and Remote Satellites</a:t>
            </a:r>
          </a:p>
          <a:p>
            <a:r>
              <a:rPr lang="en-US" sz="2000" dirty="0"/>
              <a:t>5. Integrated Strategy</a:t>
            </a:r>
          </a:p>
          <a:p>
            <a:r>
              <a:rPr lang="en-US" sz="2800" b="1" dirty="0"/>
              <a:t>6. Infrastructure and Best Practices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57</a:t>
            </a:fld>
            <a:endParaRPr lang="en-US"/>
          </a:p>
        </p:txBody>
      </p:sp>
    </p:spTree>
    <p:extLst>
      <p:ext uri="{BB962C8B-B14F-4D97-AF65-F5344CB8AC3E}">
        <p14:creationId xmlns:p14="http://schemas.microsoft.com/office/powerpoint/2010/main" val="2899031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223D-DBB7-4553-AF29-B83DD8226DBB}"/>
              </a:ext>
            </a:extLst>
          </p:cNvPr>
          <p:cNvSpPr>
            <a:spLocks noGrp="1"/>
          </p:cNvSpPr>
          <p:nvPr>
            <p:ph type="title"/>
          </p:nvPr>
        </p:nvSpPr>
        <p:spPr/>
        <p:txBody>
          <a:bodyPr/>
          <a:lstStyle/>
          <a:p>
            <a:r>
              <a:rPr lang="en-US"/>
              <a:t>Infrastructure Requirements</a:t>
            </a:r>
          </a:p>
        </p:txBody>
      </p:sp>
      <p:sp>
        <p:nvSpPr>
          <p:cNvPr id="3" name="Content Placeholder 2">
            <a:extLst>
              <a:ext uri="{FF2B5EF4-FFF2-40B4-BE49-F238E27FC236}">
                <a16:creationId xmlns:a16="http://schemas.microsoft.com/office/drawing/2014/main" id="{EA1C1D59-A312-4B9C-8695-CF506EB33FA8}"/>
              </a:ext>
            </a:extLst>
          </p:cNvPr>
          <p:cNvSpPr>
            <a:spLocks noGrp="1"/>
          </p:cNvSpPr>
          <p:nvPr>
            <p:ph idx="1"/>
          </p:nvPr>
        </p:nvSpPr>
        <p:spPr>
          <a:xfrm>
            <a:off x="677334" y="1679682"/>
            <a:ext cx="10431944" cy="4568718"/>
          </a:xfrm>
        </p:spPr>
        <p:txBody>
          <a:bodyPr vert="horz" lIns="91440" tIns="45720" rIns="91440" bIns="45720" rtlCol="0" anchor="t">
            <a:normAutofit/>
          </a:bodyPr>
          <a:lstStyle/>
          <a:p>
            <a:r>
              <a:rPr lang="en-US" sz="2400" dirty="0"/>
              <a:t>Continuous and gravimetric monitors require power source</a:t>
            </a:r>
          </a:p>
          <a:p>
            <a:pPr lvl="1"/>
            <a:r>
              <a:rPr lang="en-US" sz="2000" dirty="0">
                <a:ea typeface="+mn-lt"/>
                <a:cs typeface="+mn-lt"/>
              </a:rPr>
              <a:t>Continuous monitors need grid access</a:t>
            </a:r>
          </a:p>
          <a:p>
            <a:pPr lvl="2"/>
            <a:r>
              <a:rPr lang="en-US" sz="2000" dirty="0">
                <a:ea typeface="+mn-lt"/>
                <a:cs typeface="+mn-lt"/>
              </a:rPr>
              <a:t>Can be supplemented with uninterrupted power supply (UPS) devices</a:t>
            </a:r>
          </a:p>
          <a:p>
            <a:pPr lvl="1"/>
            <a:r>
              <a:rPr lang="en-US" sz="2000" dirty="0"/>
              <a:t>Gravimetric samplers can use batteries; solar power</a:t>
            </a:r>
            <a:endParaRPr lang="en-US" dirty="0"/>
          </a:p>
          <a:p>
            <a:r>
              <a:rPr lang="en-US" sz="2400" dirty="0"/>
              <a:t>Monitors require internet access to transmit data to data management system</a:t>
            </a:r>
          </a:p>
          <a:p>
            <a:pPr lvl="1"/>
            <a:r>
              <a:rPr lang="en-US" sz="2000" dirty="0"/>
              <a:t>Internet access</a:t>
            </a:r>
          </a:p>
          <a:p>
            <a:pPr lvl="1"/>
            <a:r>
              <a:rPr lang="en-US" sz="2000" dirty="0"/>
              <a:t>Cellular access</a:t>
            </a:r>
          </a:p>
          <a:p>
            <a:r>
              <a:rPr lang="en-US" sz="2400" dirty="0"/>
              <a:t>Gravimetric filter monitors require field teams able to deploy and collect filters from monitoring sites</a:t>
            </a:r>
          </a:p>
        </p:txBody>
      </p:sp>
    </p:spTree>
    <p:extLst>
      <p:ext uri="{BB962C8B-B14F-4D97-AF65-F5344CB8AC3E}">
        <p14:creationId xmlns:p14="http://schemas.microsoft.com/office/powerpoint/2010/main" val="1926582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DFF3-B33C-4E95-94D8-55FE4FAA51F7}"/>
              </a:ext>
            </a:extLst>
          </p:cNvPr>
          <p:cNvSpPr>
            <a:spLocks noGrp="1"/>
          </p:cNvSpPr>
          <p:nvPr>
            <p:ph type="title"/>
          </p:nvPr>
        </p:nvSpPr>
        <p:spPr/>
        <p:txBody>
          <a:bodyPr/>
          <a:lstStyle/>
          <a:p>
            <a:r>
              <a:rPr lang="en-US"/>
              <a:t>Institutional Capacity</a:t>
            </a:r>
          </a:p>
        </p:txBody>
      </p:sp>
      <p:sp>
        <p:nvSpPr>
          <p:cNvPr id="3" name="Content Placeholder 2">
            <a:extLst>
              <a:ext uri="{FF2B5EF4-FFF2-40B4-BE49-F238E27FC236}">
                <a16:creationId xmlns:a16="http://schemas.microsoft.com/office/drawing/2014/main" id="{F596A82C-3254-4A32-A34F-36942EDF251C}"/>
              </a:ext>
            </a:extLst>
          </p:cNvPr>
          <p:cNvSpPr>
            <a:spLocks noGrp="1"/>
          </p:cNvSpPr>
          <p:nvPr>
            <p:ph idx="1"/>
          </p:nvPr>
        </p:nvSpPr>
        <p:spPr>
          <a:xfrm>
            <a:off x="677334" y="1502260"/>
            <a:ext cx="9899680" cy="4352629"/>
          </a:xfrm>
        </p:spPr>
        <p:txBody>
          <a:bodyPr>
            <a:normAutofit/>
          </a:bodyPr>
          <a:lstStyle/>
          <a:p>
            <a:r>
              <a:rPr lang="en-US" sz="2400"/>
              <a:t>Institutional coordination</a:t>
            </a:r>
          </a:p>
          <a:p>
            <a:pPr lvl="1"/>
            <a:r>
              <a:rPr lang="en-US" sz="2000"/>
              <a:t>Cross-governmental and cross-sectoral coordination</a:t>
            </a:r>
          </a:p>
          <a:p>
            <a:r>
              <a:rPr lang="en-US" sz="2400"/>
              <a:t>Staff capacity</a:t>
            </a:r>
          </a:p>
          <a:p>
            <a:pPr lvl="1"/>
            <a:r>
              <a:rPr lang="en-US" sz="2000"/>
              <a:t>Background and experience</a:t>
            </a:r>
          </a:p>
          <a:p>
            <a:r>
              <a:rPr lang="en-US" sz="2400"/>
              <a:t>Staff availability</a:t>
            </a:r>
          </a:p>
          <a:p>
            <a:pPr lvl="1"/>
            <a:r>
              <a:rPr lang="en-US" sz="2000"/>
              <a:t>Competing tasks </a:t>
            </a:r>
          </a:p>
          <a:p>
            <a:r>
              <a:rPr lang="en-US" sz="2400"/>
              <a:t>Funding resources</a:t>
            </a:r>
          </a:p>
          <a:p>
            <a:pPr lvl="1"/>
            <a:r>
              <a:rPr lang="en-US" sz="2000"/>
              <a:t>Internal funding</a:t>
            </a:r>
          </a:p>
          <a:p>
            <a:pPr lvl="1"/>
            <a:r>
              <a:rPr lang="en-US" sz="2000"/>
              <a:t>Donor funding </a:t>
            </a:r>
          </a:p>
        </p:txBody>
      </p:sp>
    </p:spTree>
    <p:extLst>
      <p:ext uri="{BB962C8B-B14F-4D97-AF65-F5344CB8AC3E}">
        <p14:creationId xmlns:p14="http://schemas.microsoft.com/office/powerpoint/2010/main" val="280265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a:t>Air Quality Monitoring Goals</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686864"/>
            <a:ext cx="10670039" cy="4813088"/>
          </a:xfrm>
        </p:spPr>
        <p:txBody>
          <a:bodyPr>
            <a:normAutofit lnSpcReduction="10000"/>
          </a:bodyPr>
          <a:lstStyle/>
          <a:p>
            <a:r>
              <a:rPr lang="en-US" sz="2400"/>
              <a:t>Support compliance with ambient air quality standards</a:t>
            </a:r>
          </a:p>
          <a:p>
            <a:pPr lvl="1"/>
            <a:r>
              <a:rPr lang="en-US" sz="2000"/>
              <a:t>Assess highly polluted areas or large emission contributors</a:t>
            </a:r>
          </a:p>
          <a:p>
            <a:pPr lvl="1"/>
            <a:r>
              <a:rPr lang="en-US" sz="2000"/>
              <a:t>Maintain regulations of pollution levels</a:t>
            </a:r>
          </a:p>
          <a:p>
            <a:r>
              <a:rPr lang="en-US" sz="2400"/>
              <a:t>Evaluate background concentrations and health risks in population centers</a:t>
            </a:r>
          </a:p>
          <a:p>
            <a:pPr lvl="1"/>
            <a:r>
              <a:rPr lang="en-US" sz="2000"/>
              <a:t>Provide justification for health targets through epidemiological modeling</a:t>
            </a:r>
          </a:p>
          <a:p>
            <a:r>
              <a:rPr lang="en-US" sz="2400"/>
              <a:t>Report air quality to the public</a:t>
            </a:r>
          </a:p>
          <a:p>
            <a:pPr lvl="1"/>
            <a:r>
              <a:rPr lang="en-US" sz="2000"/>
              <a:t>Alerts public to protect themselves against poor AQ days</a:t>
            </a:r>
          </a:p>
          <a:p>
            <a:pPr lvl="1"/>
            <a:r>
              <a:rPr lang="en-US" sz="2000"/>
              <a:t>Provides public pressure for legislation </a:t>
            </a:r>
          </a:p>
          <a:p>
            <a:r>
              <a:rPr lang="en-US" sz="2400"/>
              <a:t>Support air pollution research </a:t>
            </a:r>
          </a:p>
          <a:p>
            <a:pPr lvl="1"/>
            <a:r>
              <a:rPr lang="en-US" sz="2000"/>
              <a:t>Collaboration with local or external research efforts</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6</a:t>
            </a:fld>
            <a:endParaRPr lang="en-US" sz="1000"/>
          </a:p>
        </p:txBody>
      </p:sp>
    </p:spTree>
    <p:extLst>
      <p:ext uri="{BB962C8B-B14F-4D97-AF65-F5344CB8AC3E}">
        <p14:creationId xmlns:p14="http://schemas.microsoft.com/office/powerpoint/2010/main" val="2836773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8289-9292-49BC-86FC-6B7BEEFAE39D}"/>
              </a:ext>
            </a:extLst>
          </p:cNvPr>
          <p:cNvSpPr>
            <a:spLocks noGrp="1"/>
          </p:cNvSpPr>
          <p:nvPr>
            <p:ph type="title"/>
          </p:nvPr>
        </p:nvSpPr>
        <p:spPr/>
        <p:txBody>
          <a:bodyPr/>
          <a:lstStyle/>
          <a:p>
            <a:r>
              <a:rPr lang="en-US"/>
              <a:t>Laboratory and Analytical Capacity</a:t>
            </a:r>
          </a:p>
        </p:txBody>
      </p:sp>
      <p:pic>
        <p:nvPicPr>
          <p:cNvPr id="1026" name="Picture 2" descr="Glove box in a lab. ">
            <a:extLst>
              <a:ext uri="{FF2B5EF4-FFF2-40B4-BE49-F238E27FC236}">
                <a16:creationId xmlns:a16="http://schemas.microsoft.com/office/drawing/2014/main" id="{8354E1A5-CA1E-4B30-9ACE-FBBA159A8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923" y="2574387"/>
            <a:ext cx="2380281" cy="1785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D3772C8-126E-466A-AEE0-300699DE0ABD}"/>
              </a:ext>
            </a:extLst>
          </p:cNvPr>
          <p:cNvSpPr/>
          <p:nvPr/>
        </p:nvSpPr>
        <p:spPr>
          <a:xfrm>
            <a:off x="8343497" y="4359598"/>
            <a:ext cx="2721832" cy="461665"/>
          </a:xfrm>
          <a:prstGeom prst="rect">
            <a:avLst/>
          </a:prstGeom>
        </p:spPr>
        <p:txBody>
          <a:bodyPr wrap="square">
            <a:spAutoFit/>
          </a:bodyPr>
          <a:lstStyle/>
          <a:p>
            <a:r>
              <a:rPr lang="en-US" sz="1200" dirty="0">
                <a:hlinkClick r:id="rId4"/>
              </a:rPr>
              <a:t>https://en.wikipedia.org/wiki/Glovebox</a:t>
            </a:r>
            <a:r>
              <a:rPr lang="en-US" sz="1200" dirty="0"/>
              <a:t> </a:t>
            </a:r>
          </a:p>
        </p:txBody>
      </p:sp>
      <p:pic>
        <p:nvPicPr>
          <p:cNvPr id="5" name="Picture 4" descr="Graphic of how a gas chromatograph mass spectrometer works. ">
            <a:extLst>
              <a:ext uri="{FF2B5EF4-FFF2-40B4-BE49-F238E27FC236}">
                <a16:creationId xmlns:a16="http://schemas.microsoft.com/office/drawing/2014/main" id="{0DD1D902-7E8B-476F-A491-D38A039B8BDF}"/>
              </a:ext>
            </a:extLst>
          </p:cNvPr>
          <p:cNvPicPr>
            <a:picLocks noChangeAspect="1"/>
          </p:cNvPicPr>
          <p:nvPr/>
        </p:nvPicPr>
        <p:blipFill>
          <a:blip r:embed="rId5"/>
          <a:stretch>
            <a:fillRect/>
          </a:stretch>
        </p:blipFill>
        <p:spPr>
          <a:xfrm>
            <a:off x="1126671" y="4181747"/>
            <a:ext cx="6724650" cy="2314575"/>
          </a:xfrm>
          <a:prstGeom prst="rect">
            <a:avLst/>
          </a:prstGeom>
          <a:ln>
            <a:solidFill>
              <a:schemeClr val="tx1"/>
            </a:solidFill>
          </a:ln>
        </p:spPr>
      </p:pic>
      <p:sp>
        <p:nvSpPr>
          <p:cNvPr id="6" name="Rectangle 5">
            <a:extLst>
              <a:ext uri="{FF2B5EF4-FFF2-40B4-BE49-F238E27FC236}">
                <a16:creationId xmlns:a16="http://schemas.microsoft.com/office/drawing/2014/main" id="{8E61BE6C-C602-4004-9166-71B4B6388AD9}"/>
              </a:ext>
            </a:extLst>
          </p:cNvPr>
          <p:cNvSpPr/>
          <p:nvPr/>
        </p:nvSpPr>
        <p:spPr>
          <a:xfrm>
            <a:off x="1051878" y="6496322"/>
            <a:ext cx="8841207" cy="277000"/>
          </a:xfrm>
          <a:prstGeom prst="rect">
            <a:avLst/>
          </a:prstGeom>
        </p:spPr>
        <p:txBody>
          <a:bodyPr wrap="square" lIns="91440" tIns="45720" rIns="91440" bIns="45720" anchor="t">
            <a:spAutoFit/>
          </a:bodyPr>
          <a:lstStyle/>
          <a:p>
            <a:r>
              <a:rPr lang="en-US" sz="1200" dirty="0">
                <a:hlinkClick r:id="rId6"/>
              </a:rPr>
              <a:t>https://www.researchgate.net/figure/Schematic-plot-of-the-main-components-of-GC-MS-instruments_fig1_273955959</a:t>
            </a:r>
            <a:r>
              <a:rPr lang="en-US" sz="1200" dirty="0"/>
              <a:t> </a:t>
            </a:r>
            <a:endParaRPr lang="en-US" dirty="0"/>
          </a:p>
        </p:txBody>
      </p:sp>
      <p:pic>
        <p:nvPicPr>
          <p:cNvPr id="7" name="Picture 6" descr="Graph of a PMF model. ">
            <a:extLst>
              <a:ext uri="{FF2B5EF4-FFF2-40B4-BE49-F238E27FC236}">
                <a16:creationId xmlns:a16="http://schemas.microsoft.com/office/drawing/2014/main" id="{390170C4-AAAC-49D0-AA97-C3AA9A2878EF}"/>
              </a:ext>
            </a:extLst>
          </p:cNvPr>
          <p:cNvPicPr>
            <a:picLocks noChangeAspect="1"/>
          </p:cNvPicPr>
          <p:nvPr/>
        </p:nvPicPr>
        <p:blipFill>
          <a:blip r:embed="rId7"/>
          <a:stretch>
            <a:fillRect/>
          </a:stretch>
        </p:blipFill>
        <p:spPr>
          <a:xfrm>
            <a:off x="3004458" y="1489051"/>
            <a:ext cx="1926771" cy="1903661"/>
          </a:xfrm>
          <a:prstGeom prst="rect">
            <a:avLst/>
          </a:prstGeom>
        </p:spPr>
      </p:pic>
      <p:sp>
        <p:nvSpPr>
          <p:cNvPr id="8" name="Rectangle 7">
            <a:extLst>
              <a:ext uri="{FF2B5EF4-FFF2-40B4-BE49-F238E27FC236}">
                <a16:creationId xmlns:a16="http://schemas.microsoft.com/office/drawing/2014/main" id="{7FC42F8F-1ECC-47B4-AB1F-ACBB7C021706}"/>
              </a:ext>
            </a:extLst>
          </p:cNvPr>
          <p:cNvSpPr/>
          <p:nvPr/>
        </p:nvSpPr>
        <p:spPr>
          <a:xfrm>
            <a:off x="1126671" y="3440139"/>
            <a:ext cx="6196001" cy="276999"/>
          </a:xfrm>
          <a:prstGeom prst="rect">
            <a:avLst/>
          </a:prstGeom>
        </p:spPr>
        <p:txBody>
          <a:bodyPr wrap="square">
            <a:spAutoFit/>
          </a:bodyPr>
          <a:lstStyle/>
          <a:p>
            <a:r>
              <a:rPr lang="en-US" sz="1200" dirty="0">
                <a:hlinkClick r:id="rId8"/>
              </a:rPr>
              <a:t>https://pubs.rsc.org/ja/content/articlelanding/2020/em/c9em00529c#!divAbstract</a:t>
            </a:r>
            <a:r>
              <a:rPr lang="en-US" sz="1200" dirty="0"/>
              <a:t> </a:t>
            </a:r>
          </a:p>
        </p:txBody>
      </p:sp>
    </p:spTree>
    <p:extLst>
      <p:ext uri="{BB962C8B-B14F-4D97-AF65-F5344CB8AC3E}">
        <p14:creationId xmlns:p14="http://schemas.microsoft.com/office/powerpoint/2010/main" val="3044020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13D6-3E83-4A49-8FB5-D711266483A4}"/>
              </a:ext>
            </a:extLst>
          </p:cNvPr>
          <p:cNvSpPr>
            <a:spLocks noGrp="1"/>
          </p:cNvSpPr>
          <p:nvPr>
            <p:ph type="title"/>
          </p:nvPr>
        </p:nvSpPr>
        <p:spPr/>
        <p:txBody>
          <a:bodyPr/>
          <a:lstStyle/>
          <a:p>
            <a:r>
              <a:rPr lang="en-US"/>
              <a:t>Data Management Best Practices</a:t>
            </a:r>
          </a:p>
        </p:txBody>
      </p:sp>
      <p:sp>
        <p:nvSpPr>
          <p:cNvPr id="3" name="Content Placeholder 2">
            <a:extLst>
              <a:ext uri="{FF2B5EF4-FFF2-40B4-BE49-F238E27FC236}">
                <a16:creationId xmlns:a16="http://schemas.microsoft.com/office/drawing/2014/main" id="{6BFC7B8D-BAE2-4176-8AFC-27FD9303D345}"/>
              </a:ext>
            </a:extLst>
          </p:cNvPr>
          <p:cNvSpPr>
            <a:spLocks noGrp="1"/>
          </p:cNvSpPr>
          <p:nvPr>
            <p:ph idx="1"/>
          </p:nvPr>
        </p:nvSpPr>
        <p:spPr>
          <a:xfrm>
            <a:off x="677334" y="1488613"/>
            <a:ext cx="9967920" cy="4625584"/>
          </a:xfrm>
        </p:spPr>
        <p:txBody>
          <a:bodyPr>
            <a:normAutofit/>
          </a:bodyPr>
          <a:lstStyle/>
          <a:p>
            <a:r>
              <a:rPr lang="en-US" sz="2400"/>
              <a:t>Archival</a:t>
            </a:r>
          </a:p>
          <a:p>
            <a:pPr lvl="1"/>
            <a:r>
              <a:rPr lang="en-US" sz="2000"/>
              <a:t>Reliable, redundant storage of data</a:t>
            </a:r>
          </a:p>
          <a:p>
            <a:pPr lvl="1"/>
            <a:r>
              <a:rPr lang="en-US" sz="2000"/>
              <a:t>Also contains quality assurance information</a:t>
            </a:r>
          </a:p>
          <a:p>
            <a:r>
              <a:rPr lang="en-US" sz="2400"/>
              <a:t>Accessibility </a:t>
            </a:r>
          </a:p>
          <a:p>
            <a:r>
              <a:rPr lang="en-US" sz="2400"/>
              <a:t>Analysis to inform decision-making</a:t>
            </a:r>
          </a:p>
          <a:p>
            <a:pPr lvl="1"/>
            <a:r>
              <a:rPr lang="en-US" sz="2000"/>
              <a:t>What analysis is needed to achieve AQ management goals?</a:t>
            </a:r>
          </a:p>
          <a:p>
            <a:pPr lvl="1"/>
            <a:r>
              <a:rPr lang="en-US" sz="2000"/>
              <a:t>Large community building open-source tools</a:t>
            </a:r>
          </a:p>
          <a:p>
            <a:r>
              <a:rPr lang="en-US" sz="2400"/>
              <a:t>Public communication</a:t>
            </a:r>
          </a:p>
          <a:p>
            <a:pPr lvl="1"/>
            <a:r>
              <a:rPr lang="en-US" sz="2000"/>
              <a:t>Consider how to reach sensitive subgroups</a:t>
            </a:r>
          </a:p>
          <a:p>
            <a:pPr lvl="1"/>
            <a:r>
              <a:rPr lang="en-US" sz="2000"/>
              <a:t>Data should be paired with messages that inform action</a:t>
            </a:r>
          </a:p>
          <a:p>
            <a:pPr lvl="1"/>
            <a:endParaRPr lang="en-US" sz="2000"/>
          </a:p>
          <a:p>
            <a:endParaRPr lang="en-US" sz="2400"/>
          </a:p>
        </p:txBody>
      </p:sp>
    </p:spTree>
    <p:extLst>
      <p:ext uri="{BB962C8B-B14F-4D97-AF65-F5344CB8AC3E}">
        <p14:creationId xmlns:p14="http://schemas.microsoft.com/office/powerpoint/2010/main" val="2522445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41D655-B08B-4DF8-A17B-C4E9B5EB8496}"/>
              </a:ext>
            </a:extLst>
          </p:cNvPr>
          <p:cNvSpPr>
            <a:spLocks noGrp="1"/>
          </p:cNvSpPr>
          <p:nvPr>
            <p:ph type="title" idx="4294967295"/>
          </p:nvPr>
        </p:nvSpPr>
        <p:spPr>
          <a:xfrm>
            <a:off x="1797050" y="2998788"/>
            <a:ext cx="8597900" cy="860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Quality assurance planning is a critical component to air monitoring strategies. </a:t>
            </a:r>
          </a:p>
        </p:txBody>
      </p:sp>
    </p:spTree>
    <p:extLst>
      <p:ext uri="{BB962C8B-B14F-4D97-AF65-F5344CB8AC3E}">
        <p14:creationId xmlns:p14="http://schemas.microsoft.com/office/powerpoint/2010/main" val="1797869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7665-1856-4F0D-B302-2D35A765CEC4}"/>
              </a:ext>
            </a:extLst>
          </p:cNvPr>
          <p:cNvSpPr>
            <a:spLocks noGrp="1"/>
          </p:cNvSpPr>
          <p:nvPr>
            <p:ph type="title"/>
          </p:nvPr>
        </p:nvSpPr>
        <p:spPr/>
        <p:txBody>
          <a:bodyPr/>
          <a:lstStyle/>
          <a:p>
            <a:r>
              <a:rPr lang="en-US"/>
              <a:t>Quality Assurance and Quality Control</a:t>
            </a:r>
          </a:p>
        </p:txBody>
      </p:sp>
      <p:sp>
        <p:nvSpPr>
          <p:cNvPr id="3" name="Content Placeholder 2">
            <a:extLst>
              <a:ext uri="{FF2B5EF4-FFF2-40B4-BE49-F238E27FC236}">
                <a16:creationId xmlns:a16="http://schemas.microsoft.com/office/drawing/2014/main" id="{11CDD3F3-AA97-4FF6-B16A-5A34D918DA42}"/>
              </a:ext>
            </a:extLst>
          </p:cNvPr>
          <p:cNvSpPr>
            <a:spLocks noGrp="1"/>
          </p:cNvSpPr>
          <p:nvPr>
            <p:ph idx="1"/>
          </p:nvPr>
        </p:nvSpPr>
        <p:spPr>
          <a:xfrm>
            <a:off x="677334" y="1684205"/>
            <a:ext cx="10899148" cy="3880773"/>
          </a:xfrm>
        </p:spPr>
        <p:txBody>
          <a:bodyPr>
            <a:normAutofit/>
          </a:bodyPr>
          <a:lstStyle/>
          <a:p>
            <a:r>
              <a:rPr lang="en-US" sz="2800"/>
              <a:t>Establish data quality objectives</a:t>
            </a:r>
          </a:p>
          <a:p>
            <a:r>
              <a:rPr lang="en-US" sz="2800"/>
              <a:t>Standard operating procedures</a:t>
            </a:r>
          </a:p>
          <a:p>
            <a:pPr lvl="1"/>
            <a:r>
              <a:rPr lang="en-US" sz="2400"/>
              <a:t>Maintain consistency </a:t>
            </a:r>
          </a:p>
          <a:p>
            <a:r>
              <a:rPr lang="en-US" sz="2800"/>
              <a:t>Staff training</a:t>
            </a:r>
          </a:p>
          <a:p>
            <a:pPr lvl="1"/>
            <a:r>
              <a:rPr lang="en-US" sz="2400"/>
              <a:t>Filter handling and analysis</a:t>
            </a:r>
          </a:p>
          <a:p>
            <a:pPr lvl="1"/>
            <a:r>
              <a:rPr lang="en-US" sz="2400"/>
              <a:t>Equipment calibration and maintenance</a:t>
            </a:r>
          </a:p>
          <a:p>
            <a:pPr lvl="1"/>
            <a:r>
              <a:rPr lang="en-US" sz="2400"/>
              <a:t>Troubleshooting techniques</a:t>
            </a:r>
          </a:p>
        </p:txBody>
      </p:sp>
      <p:pic>
        <p:nvPicPr>
          <p:cNvPr id="4" name="Picture 2" descr="Person interacting with PurpleAir sensor">
            <a:extLst>
              <a:ext uri="{FF2B5EF4-FFF2-40B4-BE49-F238E27FC236}">
                <a16:creationId xmlns:a16="http://schemas.microsoft.com/office/drawing/2014/main" id="{BA694EBE-CBE1-4C56-B06C-54A2D3D791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01" y="2205806"/>
            <a:ext cx="3599680" cy="24207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BA8E2E-19AF-45CA-B933-6E4CDA2A264F}"/>
              </a:ext>
            </a:extLst>
          </p:cNvPr>
          <p:cNvSpPr/>
          <p:nvPr/>
        </p:nvSpPr>
        <p:spPr>
          <a:xfrm>
            <a:off x="8833187" y="4626591"/>
            <a:ext cx="2305759" cy="276999"/>
          </a:xfrm>
          <a:prstGeom prst="rect">
            <a:avLst/>
          </a:prstGeom>
        </p:spPr>
        <p:txBody>
          <a:bodyPr wrap="none" lIns="91440" tIns="45720" rIns="91440" bIns="45720" anchor="t">
            <a:spAutoFit/>
          </a:bodyPr>
          <a:lstStyle/>
          <a:p>
            <a:r>
              <a:rPr lang="en-US" sz="1200" dirty="0">
                <a:hlinkClick r:id="rId4"/>
              </a:rPr>
              <a:t>https://www2.purpleair.com/</a:t>
            </a:r>
            <a:r>
              <a:rPr lang="en-US" sz="1200" dirty="0"/>
              <a:t> </a:t>
            </a:r>
            <a:endParaRPr lang="en-US"/>
          </a:p>
        </p:txBody>
      </p:sp>
    </p:spTree>
    <p:extLst>
      <p:ext uri="{BB962C8B-B14F-4D97-AF65-F5344CB8AC3E}">
        <p14:creationId xmlns:p14="http://schemas.microsoft.com/office/powerpoint/2010/main" val="2518795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E095-D5F1-853D-670C-1804D63D8F4C}"/>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2128EC7A-6DF7-927D-4CD9-FD5E79D57EBB}"/>
              </a:ext>
            </a:extLst>
          </p:cNvPr>
          <p:cNvSpPr>
            <a:spLocks noGrp="1"/>
          </p:cNvSpPr>
          <p:nvPr>
            <p:ph idx="1"/>
          </p:nvPr>
        </p:nvSpPr>
        <p:spPr/>
        <p:txBody>
          <a:bodyPr>
            <a:normAutofit/>
          </a:bodyPr>
          <a:lstStyle/>
          <a:p>
            <a:r>
              <a:rPr lang="en-US" sz="2400"/>
              <a:t>EPA: </a:t>
            </a:r>
            <a:r>
              <a:rPr lang="en-US" sz="2400">
                <a:hlinkClick r:id="rId3"/>
              </a:rPr>
              <a:t>Performance Testing Protocols, Metrics, and Target Values for Fine Particulate Matter Air Sensors</a:t>
            </a:r>
            <a:endParaRPr lang="en-US" sz="2400"/>
          </a:p>
          <a:p>
            <a:r>
              <a:rPr lang="en-US" sz="2400"/>
              <a:t>EPA: </a:t>
            </a:r>
            <a:r>
              <a:rPr lang="en-US" sz="2400">
                <a:hlinkClick r:id="rId4"/>
              </a:rPr>
              <a:t>Air Sensor Guidebook</a:t>
            </a:r>
            <a:endParaRPr lang="en-US" sz="2400"/>
          </a:p>
        </p:txBody>
      </p:sp>
      <p:sp>
        <p:nvSpPr>
          <p:cNvPr id="4" name="Slide Number Placeholder 3">
            <a:extLst>
              <a:ext uri="{FF2B5EF4-FFF2-40B4-BE49-F238E27FC236}">
                <a16:creationId xmlns:a16="http://schemas.microsoft.com/office/drawing/2014/main" id="{E2B19878-1CB5-41F7-4AE6-DBEF95C6EC42}"/>
              </a:ext>
            </a:extLst>
          </p:cNvPr>
          <p:cNvSpPr>
            <a:spLocks noGrp="1"/>
          </p:cNvSpPr>
          <p:nvPr>
            <p:ph type="sldNum" sz="quarter" idx="12"/>
          </p:nvPr>
        </p:nvSpPr>
        <p:spPr/>
        <p:txBody>
          <a:bodyPr/>
          <a:lstStyle/>
          <a:p>
            <a:fld id="{D57F1E4F-1CFF-5643-939E-217C01CDF565}" type="slidenum">
              <a:rPr lang="en-US" smtClean="0"/>
              <a:pPr/>
              <a:t>64</a:t>
            </a:fld>
            <a:endParaRPr lang="en-US"/>
          </a:p>
        </p:txBody>
      </p:sp>
    </p:spTree>
    <p:extLst>
      <p:ext uri="{BB962C8B-B14F-4D97-AF65-F5344CB8AC3E}">
        <p14:creationId xmlns:p14="http://schemas.microsoft.com/office/powerpoint/2010/main" val="2100351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720F40-B9D0-4B68-8A1F-0A7D4B6E6B16}"/>
              </a:ext>
            </a:extLst>
          </p:cNvPr>
          <p:cNvSpPr>
            <a:spLocks noGrp="1"/>
          </p:cNvSpPr>
          <p:nvPr>
            <p:ph type="title" idx="4294967295"/>
          </p:nvPr>
        </p:nvSpPr>
        <p:spPr>
          <a:xfrm>
            <a:off x="1797050" y="2998788"/>
            <a:ext cx="8597900" cy="860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 successful, sustainable monitoring strategy requires more than equipment. </a:t>
            </a:r>
          </a:p>
        </p:txBody>
      </p:sp>
    </p:spTree>
    <p:extLst>
      <p:ext uri="{BB962C8B-B14F-4D97-AF65-F5344CB8AC3E}">
        <p14:creationId xmlns:p14="http://schemas.microsoft.com/office/powerpoint/2010/main" val="355152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380E-C4E1-5044-F6AB-33262C409C5C}"/>
              </a:ext>
            </a:extLst>
          </p:cNvPr>
          <p:cNvSpPr>
            <a:spLocks noGrp="1"/>
          </p:cNvSpPr>
          <p:nvPr>
            <p:ph type="title"/>
          </p:nvPr>
        </p:nvSpPr>
        <p:spPr>
          <a:xfrm>
            <a:off x="677334" y="609600"/>
            <a:ext cx="7038699" cy="796133"/>
          </a:xfrm>
        </p:spPr>
        <p:txBody>
          <a:bodyPr/>
          <a:lstStyle/>
          <a:p>
            <a:r>
              <a:rPr lang="en-US"/>
              <a:t>Setting Monitoring Objectives</a:t>
            </a:r>
          </a:p>
        </p:txBody>
      </p:sp>
      <p:sp>
        <p:nvSpPr>
          <p:cNvPr id="3" name="Content Placeholder 2">
            <a:extLst>
              <a:ext uri="{FF2B5EF4-FFF2-40B4-BE49-F238E27FC236}">
                <a16:creationId xmlns:a16="http://schemas.microsoft.com/office/drawing/2014/main" id="{D7527E90-52B5-9038-1E9E-1E33A61679F7}"/>
              </a:ext>
            </a:extLst>
          </p:cNvPr>
          <p:cNvSpPr>
            <a:spLocks noGrp="1"/>
          </p:cNvSpPr>
          <p:nvPr>
            <p:ph idx="1"/>
          </p:nvPr>
        </p:nvSpPr>
        <p:spPr>
          <a:xfrm>
            <a:off x="677334" y="2160589"/>
            <a:ext cx="4910666" cy="3880773"/>
          </a:xfrm>
        </p:spPr>
        <p:txBody>
          <a:bodyPr>
            <a:normAutofit/>
          </a:bodyPr>
          <a:lstStyle/>
          <a:p>
            <a:r>
              <a:rPr lang="en-US" sz="2800"/>
              <a:t>Objectives should be set in support of air quality monitoring goals</a:t>
            </a:r>
          </a:p>
          <a:p>
            <a:r>
              <a:rPr lang="en-US" sz="2800"/>
              <a:t>Limited resources require targeted and tactful monitor placement and implementation</a:t>
            </a:r>
          </a:p>
        </p:txBody>
      </p:sp>
      <p:sp>
        <p:nvSpPr>
          <p:cNvPr id="15" name="Text Placeholder 4">
            <a:extLst>
              <a:ext uri="{FF2B5EF4-FFF2-40B4-BE49-F238E27FC236}">
                <a16:creationId xmlns:a16="http://schemas.microsoft.com/office/drawing/2014/main" id="{3B230BAF-3F76-AD98-A218-6D84B7363A34}"/>
              </a:ext>
            </a:extLst>
          </p:cNvPr>
          <p:cNvSpPr txBox="1">
            <a:spLocks/>
          </p:cNvSpPr>
          <p:nvPr/>
        </p:nvSpPr>
        <p:spPr>
          <a:xfrm>
            <a:off x="5971254" y="1426160"/>
            <a:ext cx="4498975" cy="6397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a:t>Example Monitoring Objectives</a:t>
            </a:r>
          </a:p>
        </p:txBody>
      </p:sp>
      <p:graphicFrame>
        <p:nvGraphicFramePr>
          <p:cNvPr id="14" name="Content Placeholder 3">
            <a:extLst>
              <a:ext uri="{FF2B5EF4-FFF2-40B4-BE49-F238E27FC236}">
                <a16:creationId xmlns:a16="http://schemas.microsoft.com/office/drawing/2014/main" id="{6482C5E4-7729-9667-E1B8-793C76B48C0F}"/>
              </a:ext>
            </a:extLst>
          </p:cNvPr>
          <p:cNvGraphicFramePr>
            <a:graphicFrameLocks/>
          </p:cNvGraphicFramePr>
          <p:nvPr>
            <p:extLst>
              <p:ext uri="{D42A27DB-BD31-4B8C-83A1-F6EECF244321}">
                <p14:modId xmlns:p14="http://schemas.microsoft.com/office/powerpoint/2010/main" val="4254375447"/>
              </p:ext>
            </p:extLst>
          </p:nvPr>
        </p:nvGraphicFramePr>
        <p:xfrm>
          <a:off x="5765409" y="1930400"/>
          <a:ext cx="4910666" cy="4652036"/>
        </p:xfrm>
        <a:graphic>
          <a:graphicData uri="http://schemas.openxmlformats.org/drawingml/2006/table">
            <a:tbl>
              <a:tblPr firstRow="1" firstCol="1" bandRow="1"/>
              <a:tblGrid>
                <a:gridCol w="436152">
                  <a:extLst>
                    <a:ext uri="{9D8B030D-6E8A-4147-A177-3AD203B41FA5}">
                      <a16:colId xmlns:a16="http://schemas.microsoft.com/office/drawing/2014/main" val="382854244"/>
                    </a:ext>
                  </a:extLst>
                </a:gridCol>
                <a:gridCol w="4474514">
                  <a:extLst>
                    <a:ext uri="{9D8B030D-6E8A-4147-A177-3AD203B41FA5}">
                      <a16:colId xmlns:a16="http://schemas.microsoft.com/office/drawing/2014/main" val="3727808787"/>
                    </a:ext>
                  </a:extLst>
                </a:gridCol>
              </a:tblGrid>
              <a:tr h="308154">
                <a:tc>
                  <a:txBody>
                    <a:bodyPr/>
                    <a:lstStyle/>
                    <a:p>
                      <a:pPr marL="0" marR="0" algn="ctr" fontAlgn="b">
                        <a:lnSpc>
                          <a:spcPts val="1450"/>
                        </a:lnSpc>
                        <a:spcBef>
                          <a:spcPts val="600"/>
                        </a:spcBef>
                        <a:spcAft>
                          <a:spcPts val="600"/>
                        </a:spcAft>
                      </a:pPr>
                      <a:r>
                        <a:rPr lang="en-US" sz="1000" b="1" i="0" u="none" strike="noStrike" cap="all">
                          <a:solidFill>
                            <a:srgbClr val="003366"/>
                          </a:solidFill>
                          <a:effectLst/>
                          <a:latin typeface="Trebuchet MS" panose="020B0603020202020204" pitchFamily="34" charset="0"/>
                          <a:ea typeface="Times" panose="02020603050405020304" pitchFamily="18" charset="0"/>
                          <a:cs typeface="Times New Roman" panose="02020603050405020304" pitchFamily="18" charset="0"/>
                        </a:rPr>
                        <a:t> </a:t>
                      </a:r>
                      <a:endParaRPr lang="en-US" sz="2200" b="0" i="0" u="none" strike="noStrike">
                        <a:effectLst/>
                        <a:latin typeface="Arial" panose="020B0604020202020204" pitchFamily="34" charset="0"/>
                      </a:endParaRPr>
                    </a:p>
                  </a:txBody>
                  <a:tcPr marL="82665" marR="82665" marT="1148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marL="0" marR="0" algn="ctr" fontAlgn="b">
                        <a:lnSpc>
                          <a:spcPts val="1450"/>
                        </a:lnSpc>
                        <a:spcBef>
                          <a:spcPts val="600"/>
                        </a:spcBef>
                        <a:spcAft>
                          <a:spcPts val="600"/>
                        </a:spcAft>
                      </a:pPr>
                      <a:r>
                        <a:rPr lang="en-US" sz="1000" b="1" i="0" u="none" strike="noStrike" cap="all">
                          <a:solidFill>
                            <a:srgbClr val="003366"/>
                          </a:solidFill>
                          <a:effectLst/>
                          <a:latin typeface="Trebuchet MS" panose="020B0603020202020204" pitchFamily="34" charset="0"/>
                          <a:ea typeface="Times" panose="02020603050405020304" pitchFamily="18" charset="0"/>
                          <a:cs typeface="Times New Roman" panose="02020603050405020304" pitchFamily="18" charset="0"/>
                        </a:rPr>
                        <a:t>Objective</a:t>
                      </a:r>
                      <a:endParaRPr lang="en-US" sz="2200" b="0" i="0" u="none" strike="noStrike">
                        <a:effectLst/>
                        <a:latin typeface="Arial" panose="020B0604020202020204" pitchFamily="34" charset="0"/>
                      </a:endParaRPr>
                    </a:p>
                  </a:txBody>
                  <a:tcPr marL="82665" marR="82665" marT="11481"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587787684"/>
                  </a:ext>
                </a:extLst>
              </a:tr>
              <a:tr h="409576">
                <a:tc gridSpan="2">
                  <a:txBody>
                    <a:bodyPr/>
                    <a:lstStyle/>
                    <a:p>
                      <a:pPr marL="0" marR="0" algn="l" fontAlgn="ctr">
                        <a:lnSpc>
                          <a:spcPts val="1100"/>
                        </a:lnSpc>
                        <a:spcBef>
                          <a:spcPts val="400"/>
                        </a:spcBef>
                        <a:spcAft>
                          <a:spcPts val="200"/>
                        </a:spcAft>
                      </a:pPr>
                      <a:r>
                        <a:rPr lang="en-US" sz="900" b="1" i="0" u="none" strike="noStrike" cap="all" dirty="0">
                          <a:solidFill>
                            <a:srgbClr val="000000"/>
                          </a:solidFill>
                          <a:effectLst/>
                          <a:latin typeface="Trebuchet MS" panose="020B0603020202020204" pitchFamily="34" charset="0"/>
                          <a:ea typeface="Times" panose="02020603050405020304" pitchFamily="18" charset="0"/>
                          <a:cs typeface="Times New Roman" panose="02020603050405020304" pitchFamily="18" charset="0"/>
                        </a:rPr>
                        <a:t>Continuing Objectives</a:t>
                      </a:r>
                      <a:endParaRPr lang="en-US" sz="2200" b="0" i="0" u="none" strike="noStrike" dirty="0">
                        <a:effectLst/>
                        <a:latin typeface="Arial" panose="020B0604020202020204" pitchFamily="34" charset="0"/>
                      </a:endParaRPr>
                    </a:p>
                  </a:txBody>
                  <a:tcPr marL="110220" marR="110220" marT="55110" marB="5511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D9C3"/>
                    </a:solidFill>
                  </a:tcPr>
                </a:tc>
                <a:tc hMerge="1">
                  <a:txBody>
                    <a:bodyPr/>
                    <a:lstStyle/>
                    <a:p>
                      <a:endParaRPr lang="en-US"/>
                    </a:p>
                  </a:txBody>
                  <a:tcPr/>
                </a:tc>
                <a:extLst>
                  <a:ext uri="{0D108BD9-81ED-4DB2-BD59-A6C34878D82A}">
                    <a16:rowId xmlns:a16="http://schemas.microsoft.com/office/drawing/2014/main" val="1209902389"/>
                  </a:ext>
                </a:extLst>
              </a:tr>
              <a:tr h="536841">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1</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Provide monitored air quality data to the public via an air quality index (AQI)</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510290050"/>
                  </a:ext>
                </a:extLst>
              </a:tr>
              <a:tr h="303685">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2</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Provide regulatory grade data to influence policy</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63746478"/>
                  </a:ext>
                </a:extLst>
              </a:tr>
              <a:tr h="536841">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3</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Support compliance and enforcement efforts to achieve NAAQS by 2025</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72220728"/>
                  </a:ext>
                </a:extLst>
              </a:tr>
              <a:tr h="303685">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4</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Contribute to an emissions control strategy</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76097513"/>
                  </a:ext>
                </a:extLst>
              </a:tr>
              <a:tr h="536841">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5</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Promote research with the national university regarding air quality and health</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88263746"/>
                  </a:ext>
                </a:extLst>
              </a:tr>
              <a:tr h="409576">
                <a:tc gridSpan="2">
                  <a:txBody>
                    <a:bodyPr/>
                    <a:lstStyle/>
                    <a:p>
                      <a:pPr marL="0" marR="0" algn="l" fontAlgn="ctr">
                        <a:lnSpc>
                          <a:spcPts val="1100"/>
                        </a:lnSpc>
                        <a:spcBef>
                          <a:spcPts val="400"/>
                        </a:spcBef>
                        <a:spcAft>
                          <a:spcPts val="200"/>
                        </a:spcAft>
                      </a:pPr>
                      <a:r>
                        <a:rPr lang="en-US" sz="900" b="1" i="0" u="none" strike="noStrike" cap="all">
                          <a:solidFill>
                            <a:srgbClr val="000000"/>
                          </a:solidFill>
                          <a:effectLst/>
                          <a:latin typeface="Trebuchet MS" panose="020B0603020202020204" pitchFamily="34" charset="0"/>
                          <a:ea typeface="Times" panose="02020603050405020304" pitchFamily="18" charset="0"/>
                          <a:cs typeface="Times New Roman" panose="02020603050405020304" pitchFamily="18" charset="0"/>
                        </a:rPr>
                        <a:t>One-Time Objectives</a:t>
                      </a:r>
                      <a:endParaRPr lang="en-US" sz="2200" b="0" i="0" u="none" strike="noStrike">
                        <a:effectLst/>
                        <a:latin typeface="Arial" panose="020B0604020202020204" pitchFamily="34" charset="0"/>
                      </a:endParaRPr>
                    </a:p>
                  </a:txBody>
                  <a:tcPr marL="110220" marR="110220" marT="55110" marB="5511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D9C3"/>
                    </a:solidFill>
                  </a:tcPr>
                </a:tc>
                <a:tc hMerge="1">
                  <a:txBody>
                    <a:bodyPr/>
                    <a:lstStyle/>
                    <a:p>
                      <a:endParaRPr lang="en-US"/>
                    </a:p>
                  </a:txBody>
                  <a:tcPr/>
                </a:tc>
                <a:extLst>
                  <a:ext uri="{0D108BD9-81ED-4DB2-BD59-A6C34878D82A}">
                    <a16:rowId xmlns:a16="http://schemas.microsoft.com/office/drawing/2014/main" val="2993013371"/>
                  </a:ext>
                </a:extLst>
              </a:tr>
              <a:tr h="769996">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6</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Support update of the national AQMP (including identification of key sources and institutions that can make a difference to air quality)</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575266496"/>
                  </a:ext>
                </a:extLst>
              </a:tr>
              <a:tr h="536841">
                <a:tc>
                  <a:txBody>
                    <a:bodyPr/>
                    <a:lstStyle/>
                    <a:p>
                      <a:pPr marL="0" marR="0" algn="ctr" fontAlgn="ctr">
                        <a:lnSpc>
                          <a:spcPts val="1200"/>
                        </a:lnSpc>
                        <a:spcBef>
                          <a:spcPts val="100"/>
                        </a:spcBef>
                        <a:spcAft>
                          <a:spcPts val="100"/>
                        </a:spcAft>
                      </a:pPr>
                      <a:r>
                        <a:rPr lang="en-US" sz="1100" b="0" i="0" u="none" strike="noStrike">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7</a:t>
                      </a:r>
                      <a:endParaRPr lang="en-US" sz="2200" b="0" i="0" u="none" strike="noStrike">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fontAlgn="ctr">
                        <a:lnSpc>
                          <a:spcPts val="1200"/>
                        </a:lnSpc>
                        <a:spcBef>
                          <a:spcPts val="100"/>
                        </a:spcBef>
                        <a:spcAft>
                          <a:spcPts val="100"/>
                        </a:spcAft>
                      </a:pPr>
                      <a:r>
                        <a:rPr lang="en-US" sz="1100" b="0" i="0" u="none" strike="noStrike"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Calibrate low-cost sensor network against regulatory grade monitors</a:t>
                      </a:r>
                      <a:endParaRPr lang="en-US" sz="2200" b="0" i="0" u="none" strike="noStrike" dirty="0">
                        <a:effectLst/>
                        <a:latin typeface="Arial" panose="020B0604020202020204" pitchFamily="34" charset="0"/>
                      </a:endParaRPr>
                    </a:p>
                  </a:txBody>
                  <a:tcPr marL="82665" marR="82665" marT="11481"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98809404"/>
                  </a:ext>
                </a:extLst>
              </a:tr>
            </a:tbl>
          </a:graphicData>
        </a:graphic>
      </p:graphicFrame>
      <p:sp>
        <p:nvSpPr>
          <p:cNvPr id="4" name="Slide Number Placeholder 3">
            <a:extLst>
              <a:ext uri="{FF2B5EF4-FFF2-40B4-BE49-F238E27FC236}">
                <a16:creationId xmlns:a16="http://schemas.microsoft.com/office/drawing/2014/main" id="{03C9737A-62EE-86EF-F64D-FA1E001991B7}"/>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309635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D4C2-9299-4EBF-8E64-E5A52DB4C696}"/>
              </a:ext>
            </a:extLst>
          </p:cNvPr>
          <p:cNvSpPr>
            <a:spLocks noGrp="1"/>
          </p:cNvSpPr>
          <p:nvPr>
            <p:ph type="title"/>
          </p:nvPr>
        </p:nvSpPr>
        <p:spPr>
          <a:xfrm>
            <a:off x="1198728" y="408462"/>
            <a:ext cx="8218227" cy="844372"/>
          </a:xfrm>
        </p:spPr>
        <p:txBody>
          <a:bodyPr wrap="square" anchor="ctr">
            <a:normAutofit fontScale="90000"/>
          </a:bodyPr>
          <a:lstStyle/>
          <a:p>
            <a:r>
              <a:rPr lang="en-US"/>
              <a:t>Measuring the Air in Low- and Middle-Income countries (LMICs)</a:t>
            </a:r>
          </a:p>
        </p:txBody>
      </p:sp>
      <p:sp>
        <p:nvSpPr>
          <p:cNvPr id="3" name="Content Placeholder 2">
            <a:extLst>
              <a:ext uri="{FF2B5EF4-FFF2-40B4-BE49-F238E27FC236}">
                <a16:creationId xmlns:a16="http://schemas.microsoft.com/office/drawing/2014/main" id="{C229CFA6-0B10-4FF3-8AC3-BD4A52969F48}"/>
              </a:ext>
            </a:extLst>
          </p:cNvPr>
          <p:cNvSpPr>
            <a:spLocks noGrp="1"/>
          </p:cNvSpPr>
          <p:nvPr>
            <p:ph sz="half" idx="1"/>
          </p:nvPr>
        </p:nvSpPr>
        <p:spPr>
          <a:xfrm>
            <a:off x="1265828" y="1708729"/>
            <a:ext cx="4139889" cy="4637479"/>
          </a:xfrm>
        </p:spPr>
        <p:txBody>
          <a:bodyPr wrap="square" anchor="t">
            <a:normAutofit lnSpcReduction="10000"/>
          </a:bodyPr>
          <a:lstStyle/>
          <a:p>
            <a:pPr>
              <a:lnSpc>
                <a:spcPct val="90000"/>
              </a:lnSpc>
            </a:pPr>
            <a:r>
              <a:rPr lang="en-US" sz="2400"/>
              <a:t>Air quality management systems should include a measurement component to address policy objectives and document trends over time</a:t>
            </a:r>
          </a:p>
          <a:p>
            <a:pPr>
              <a:lnSpc>
                <a:spcPct val="90000"/>
              </a:lnSpc>
            </a:pPr>
            <a:r>
              <a:rPr lang="en-US" sz="2400"/>
              <a:t>Measurement systems have a broad range of capabilities characterized by: </a:t>
            </a:r>
          </a:p>
          <a:p>
            <a:pPr lvl="1">
              <a:lnSpc>
                <a:spcPct val="90000"/>
              </a:lnSpc>
            </a:pPr>
            <a:r>
              <a:rPr lang="en-US" sz="1800"/>
              <a:t>Prevalence</a:t>
            </a:r>
          </a:p>
          <a:p>
            <a:pPr lvl="1">
              <a:lnSpc>
                <a:spcPct val="90000"/>
              </a:lnSpc>
            </a:pPr>
            <a:r>
              <a:rPr lang="en-US" sz="1800"/>
              <a:t>Measurement fidelity/accuracy</a:t>
            </a:r>
          </a:p>
          <a:p>
            <a:pPr lvl="1">
              <a:lnSpc>
                <a:spcPct val="90000"/>
              </a:lnSpc>
            </a:pPr>
            <a:r>
              <a:rPr lang="en-US" sz="1800"/>
              <a:t>Data availability</a:t>
            </a:r>
          </a:p>
          <a:p>
            <a:pPr lvl="1">
              <a:lnSpc>
                <a:spcPct val="90000"/>
              </a:lnSpc>
            </a:pPr>
            <a:r>
              <a:rPr lang="en-US" sz="1800"/>
              <a:t>Available support</a:t>
            </a:r>
          </a:p>
          <a:p>
            <a:pPr>
              <a:lnSpc>
                <a:spcPct val="90000"/>
              </a:lnSpc>
            </a:pPr>
            <a:endParaRPr lang="en-US" sz="2400"/>
          </a:p>
        </p:txBody>
      </p:sp>
      <p:pic>
        <p:nvPicPr>
          <p:cNvPr id="1026" name="Picture 2" descr="A child cycles near a trenching ground in Indore with his face covered to protect him from the smoke.">
            <a:extLst>
              <a:ext uri="{FF2B5EF4-FFF2-40B4-BE49-F238E27FC236}">
                <a16:creationId xmlns:a16="http://schemas.microsoft.com/office/drawing/2014/main" id="{450BF55D-294A-4769-8EE9-2CF2FFA16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564" y="2094604"/>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BB2777-2F2A-4FCA-9DA8-05831E738367}"/>
              </a:ext>
            </a:extLst>
          </p:cNvPr>
          <p:cNvSpPr/>
          <p:nvPr/>
        </p:nvSpPr>
        <p:spPr>
          <a:xfrm>
            <a:off x="5642264" y="5526208"/>
            <a:ext cx="4800600" cy="461665"/>
          </a:xfrm>
          <a:prstGeom prst="rect">
            <a:avLst/>
          </a:prstGeom>
        </p:spPr>
        <p:txBody>
          <a:bodyPr wrap="square" lIns="91440" tIns="45720" rIns="91440" bIns="45720" anchor="t">
            <a:spAutoFit/>
          </a:bodyPr>
          <a:lstStyle/>
          <a:p>
            <a:r>
              <a:rPr lang="en-US" sz="1200" dirty="0">
                <a:hlinkClick r:id="rId4"/>
              </a:rPr>
              <a:t>https://www.hindustantimes.com/indore/pollution-in-indore-gets-an-intervention/story-Wde8DBSMtJYfGn1ThPVLIO.html</a:t>
            </a:r>
            <a:r>
              <a:rPr lang="en-US" sz="1200" dirty="0"/>
              <a:t> </a:t>
            </a:r>
            <a:endParaRPr lang="en-US"/>
          </a:p>
        </p:txBody>
      </p:sp>
    </p:spTree>
    <p:extLst>
      <p:ext uri="{BB962C8B-B14F-4D97-AF65-F5344CB8AC3E}">
        <p14:creationId xmlns:p14="http://schemas.microsoft.com/office/powerpoint/2010/main" val="73644910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3E04B51-1D33-4F14-BBD7-79D7D27E2EE4}">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CC24F515-356D-4532-BE08-F6D7771916F0}">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 design</Template>
  <TotalTime>2060</TotalTime>
  <Words>4809</Words>
  <Application>Microsoft Office PowerPoint</Application>
  <PresentationFormat>Widescreen</PresentationFormat>
  <Paragraphs>634</Paragraphs>
  <Slides>65</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ElsevierGulliver</vt:lpstr>
      <vt:lpstr>Roboto</vt:lpstr>
      <vt:lpstr>Times New Roman</vt:lpstr>
      <vt:lpstr>Trebuchet MS</vt:lpstr>
      <vt:lpstr>Tw Cen MT</vt:lpstr>
      <vt:lpstr>Wingdings 3</vt:lpstr>
      <vt:lpstr>Facet</vt:lpstr>
      <vt:lpstr>DELETE THIS SLIDE PRIOR TO PRESENTATION</vt:lpstr>
      <vt:lpstr>Ambient Air Quality Monitoring</vt:lpstr>
      <vt:lpstr>Overview</vt:lpstr>
      <vt:lpstr>Section 1: Objectives</vt:lpstr>
      <vt:lpstr>Air Quality Monitoring System Guidance</vt:lpstr>
      <vt:lpstr>Air Quality Monitoring Goals</vt:lpstr>
      <vt:lpstr>A successful, sustainable monitoring strategy requires more than equipment. </vt:lpstr>
      <vt:lpstr>Setting Monitoring Objectives</vt:lpstr>
      <vt:lpstr>Measuring the Air in Low- and Middle-Income countries (LMICs)</vt:lpstr>
      <vt:lpstr>What are [YOUR CITY]’s monitoring objectives? </vt:lpstr>
      <vt:lpstr>Section 2: Air Monitoring Basics</vt:lpstr>
      <vt:lpstr>Air Monitoring Basics</vt:lpstr>
      <vt:lpstr>Air Quality Monitoring</vt:lpstr>
      <vt:lpstr>There are many pollutants to monitor:</vt:lpstr>
      <vt:lpstr>Pollutant Basics</vt:lpstr>
      <vt:lpstr>Monitoring Network Strategies</vt:lpstr>
      <vt:lpstr>Section 3: Monitoring Options</vt:lpstr>
      <vt:lpstr>Monitoring Options</vt:lpstr>
      <vt:lpstr>Monitor Types</vt:lpstr>
      <vt:lpstr>Federal Reference Method Monitors</vt:lpstr>
      <vt:lpstr>Federal Equivalency Method Monitors</vt:lpstr>
      <vt:lpstr>Continuous Air Quality Monitors - PM</vt:lpstr>
      <vt:lpstr>Continuous Air Quality Monitors</vt:lpstr>
      <vt:lpstr>Gravimetric Air Quality Monitors - PM</vt:lpstr>
      <vt:lpstr>Low-Cost Sensors</vt:lpstr>
      <vt:lpstr>Low-Cost Sensors</vt:lpstr>
      <vt:lpstr>Reference Monitors v. Low-Cost Sensors</vt:lpstr>
      <vt:lpstr>When should I use monitors v. low-cost sensors?</vt:lpstr>
      <vt:lpstr>Calibration Challenges</vt:lpstr>
      <vt:lpstr>Example Sensor Network – Low-Cost PM2.5 Sensors</vt:lpstr>
      <vt:lpstr>AirNow</vt:lpstr>
      <vt:lpstr>AirNow: City-level AQI</vt:lpstr>
      <vt:lpstr>AirNow-International</vt:lpstr>
      <vt:lpstr>Global Environment Monitoring System for Air (GEMS/Air)</vt:lpstr>
      <vt:lpstr>What monitors does [YOUR CITY] maintain? What pollutants do you measure? </vt:lpstr>
      <vt:lpstr>Section 4: Low-Cost Sensors and Remote Satellites</vt:lpstr>
      <vt:lpstr>How to Collect Useful Data Using Sensors </vt:lpstr>
      <vt:lpstr>Using Sensors for Analysis</vt:lpstr>
      <vt:lpstr>Accuracy, Precision, and Bias of a Sensor</vt:lpstr>
      <vt:lpstr>Sensor Performance Guidance</vt:lpstr>
      <vt:lpstr>Which of the sensor applications from the previous slide are most important to [YOUR CITY]? Least important? </vt:lpstr>
      <vt:lpstr>Resources: Performance of Low-Cost Sensors</vt:lpstr>
      <vt:lpstr>Why Remote Sensing?</vt:lpstr>
      <vt:lpstr>Satellite-Based Air Quality Data</vt:lpstr>
      <vt:lpstr>Satellite Measurements</vt:lpstr>
      <vt:lpstr>Satellite Aerosol Optical Depth (AOD) to PM2.5 Estimates</vt:lpstr>
      <vt:lpstr>Satellite AOD Daily Measures</vt:lpstr>
      <vt:lpstr>Satellite-based remote sensing is promising but does not replace ground-based monitors. </vt:lpstr>
      <vt:lpstr>Original and Ground-Truthed Comparison</vt:lpstr>
      <vt:lpstr>Section 5: Integrated Strategy</vt:lpstr>
      <vt:lpstr>How to use sensor and reference-grade data together</vt:lpstr>
      <vt:lpstr>Examples of Monitors and Sensors Working Together</vt:lpstr>
      <vt:lpstr>AirNow Sensor Data Pilot Example </vt:lpstr>
      <vt:lpstr>https://www.epa.gov/air-sensor-toolbox </vt:lpstr>
      <vt:lpstr>http://www.aqmd.gov/aq-spec </vt:lpstr>
      <vt:lpstr>https://www.epa.gov/amtic</vt:lpstr>
      <vt:lpstr>Section 6: Infrastructure and Best Practices</vt:lpstr>
      <vt:lpstr>Infrastructure Requirements</vt:lpstr>
      <vt:lpstr>Institutional Capacity</vt:lpstr>
      <vt:lpstr>Laboratory and Analytical Capacity</vt:lpstr>
      <vt:lpstr>Data Management Best Practices</vt:lpstr>
      <vt:lpstr>Quality assurance planning is a critical component to air monitoring strategies. </vt:lpstr>
      <vt:lpstr>Quality Assurance and Quality Control</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Mei Collins</cp:lastModifiedBy>
  <cp:revision>69</cp:revision>
  <dcterms:created xsi:type="dcterms:W3CDTF">2022-07-05T23:25:00Z</dcterms:created>
  <dcterms:modified xsi:type="dcterms:W3CDTF">2023-07-18T16:52:54Z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