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2"/>
  </p:notesMasterIdLst>
  <p:sldIdLst>
    <p:sldId id="1099" r:id="rId5"/>
    <p:sldId id="268" r:id="rId6"/>
    <p:sldId id="257" r:id="rId7"/>
    <p:sldId id="385" r:id="rId8"/>
    <p:sldId id="270" r:id="rId9"/>
    <p:sldId id="271" r:id="rId10"/>
    <p:sldId id="337" r:id="rId11"/>
    <p:sldId id="338" r:id="rId12"/>
    <p:sldId id="390" r:id="rId13"/>
    <p:sldId id="340" r:id="rId14"/>
    <p:sldId id="370" r:id="rId15"/>
    <p:sldId id="356" r:id="rId16"/>
    <p:sldId id="371" r:id="rId17"/>
    <p:sldId id="372" r:id="rId18"/>
    <p:sldId id="386" r:id="rId19"/>
    <p:sldId id="341" r:id="rId20"/>
    <p:sldId id="342" r:id="rId21"/>
    <p:sldId id="345" r:id="rId22"/>
    <p:sldId id="391" r:id="rId23"/>
    <p:sldId id="392" r:id="rId24"/>
    <p:sldId id="393" r:id="rId25"/>
    <p:sldId id="407" r:id="rId26"/>
    <p:sldId id="408" r:id="rId27"/>
    <p:sldId id="1100" r:id="rId28"/>
    <p:sldId id="394" r:id="rId29"/>
    <p:sldId id="395" r:id="rId30"/>
    <p:sldId id="396" r:id="rId31"/>
    <p:sldId id="397" r:id="rId32"/>
    <p:sldId id="285" r:id="rId33"/>
    <p:sldId id="398" r:id="rId34"/>
    <p:sldId id="387" r:id="rId35"/>
    <p:sldId id="379" r:id="rId36"/>
    <p:sldId id="380" r:id="rId37"/>
    <p:sldId id="381" r:id="rId38"/>
    <p:sldId id="399" r:id="rId39"/>
    <p:sldId id="403" r:id="rId40"/>
    <p:sldId id="388" r:id="rId41"/>
    <p:sldId id="382" r:id="rId42"/>
    <p:sldId id="383" r:id="rId43"/>
    <p:sldId id="1101" r:id="rId44"/>
    <p:sldId id="400" r:id="rId45"/>
    <p:sldId id="401" r:id="rId46"/>
    <p:sldId id="402" r:id="rId47"/>
    <p:sldId id="406" r:id="rId48"/>
    <p:sldId id="405" r:id="rId49"/>
    <p:sldId id="384" r:id="rId50"/>
    <p:sldId id="109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tial Slides" id="{2E147D91-91AD-4E25-9D4C-12DA365B2617}">
          <p14:sldIdLst>
            <p14:sldId id="1099"/>
            <p14:sldId id="268"/>
            <p14:sldId id="257"/>
          </p14:sldIdLst>
        </p14:section>
        <p14:section name="General Framework" id="{BF6B895A-9E7D-494A-930E-D47C7A87174F}">
          <p14:sldIdLst>
            <p14:sldId id="385"/>
            <p14:sldId id="270"/>
            <p14:sldId id="271"/>
            <p14:sldId id="337"/>
            <p14:sldId id="338"/>
            <p14:sldId id="390"/>
            <p14:sldId id="340"/>
            <p14:sldId id="370"/>
            <p14:sldId id="356"/>
            <p14:sldId id="371"/>
            <p14:sldId id="372"/>
          </p14:sldIdLst>
        </p14:section>
        <p14:section name="Benefits Valuation" id="{3DC6CC1A-0F0A-43E0-9807-3600BEBFEB16}">
          <p14:sldIdLst>
            <p14:sldId id="386"/>
            <p14:sldId id="341"/>
            <p14:sldId id="342"/>
            <p14:sldId id="345"/>
            <p14:sldId id="391"/>
            <p14:sldId id="392"/>
            <p14:sldId id="393"/>
            <p14:sldId id="407"/>
            <p14:sldId id="408"/>
          </p14:sldIdLst>
        </p14:section>
        <p14:section name="Costs" id="{052D04C7-0CA4-4B27-8152-18995557F4FB}">
          <p14:sldIdLst>
            <p14:sldId id="1100"/>
            <p14:sldId id="394"/>
            <p14:sldId id="395"/>
            <p14:sldId id="396"/>
            <p14:sldId id="397"/>
            <p14:sldId id="285"/>
            <p14:sldId id="398"/>
          </p14:sldIdLst>
        </p14:section>
        <p14:section name="Comparing Benefits and Costs" id="{DD18FF62-B49C-4860-853F-C033A484FA05}">
          <p14:sldIdLst>
            <p14:sldId id="387"/>
            <p14:sldId id="379"/>
            <p14:sldId id="380"/>
            <p14:sldId id="381"/>
            <p14:sldId id="399"/>
            <p14:sldId id="403"/>
          </p14:sldIdLst>
        </p14:section>
        <p14:section name="Uncertainty Analysis" id="{D0A8CFDC-5EA9-4A64-94E4-22D503FFCFC2}">
          <p14:sldIdLst>
            <p14:sldId id="388"/>
            <p14:sldId id="382"/>
            <p14:sldId id="383"/>
          </p14:sldIdLst>
        </p14:section>
        <p14:section name="Making a Business Case" id="{E6360724-083A-443A-99DD-0F6CD3FF70AE}">
          <p14:sldIdLst>
            <p14:sldId id="1101"/>
            <p14:sldId id="400"/>
            <p14:sldId id="401"/>
            <p14:sldId id="402"/>
            <p14:sldId id="406"/>
            <p14:sldId id="405"/>
            <p14:sldId id="384"/>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08F5C79A-3BBF-0E85-C035-FEB9047DE7F6}" name="Stefani Penn" initials="SP" userId="Stefani Penn" providerId="None"/>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C1CC93E7-3809-3AF5-3D57-C13DD86295DA}" name="mccauley.kayla@epa.gov" initials="mc" userId="S::urn:spo:guest#mccauley.kayla@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62" autoAdjust="0"/>
  </p:normalViewPr>
  <p:slideViewPr>
    <p:cSldViewPr snapToGrid="0">
      <p:cViewPr varScale="1">
        <p:scale>
          <a:sx n="50" d="100"/>
          <a:sy n="50" d="100"/>
        </p:scale>
        <p:origin x="196" y="44"/>
      </p:cViewPr>
      <p:guideLst/>
    </p:cSldViewPr>
  </p:slideViewPr>
  <p:outlineViewPr>
    <p:cViewPr>
      <p:scale>
        <a:sx n="33" d="100"/>
        <a:sy n="33" d="100"/>
      </p:scale>
      <p:origin x="0" y="-39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 Collins" userId="S::mcollins@indecon.com::f58710cf-9b7c-4342-a50c-dd3de50b0186" providerId="AD" clId="Web-{363E1AD6-323F-1663-2B8F-3297543C80B3}"/>
    <pc:docChg chg="mod modSld">
      <pc:chgData name="Mei Collins" userId="S::mcollins@indecon.com::f58710cf-9b7c-4342-a50c-dd3de50b0186" providerId="AD" clId="Web-{363E1AD6-323F-1663-2B8F-3297543C80B3}" dt="2022-09-23T18:43:28.590" v="3"/>
      <pc:docMkLst>
        <pc:docMk/>
      </pc:docMkLst>
      <pc:sldChg chg="modCm modNotes">
        <pc:chgData name="Mei Collins" userId="S::mcollins@indecon.com::f58710cf-9b7c-4342-a50c-dd3de50b0186" providerId="AD" clId="Web-{363E1AD6-323F-1663-2B8F-3297543C80B3}" dt="2022-09-23T18:43:28.590" v="3"/>
        <pc:sldMkLst>
          <pc:docMk/>
          <pc:sldMk cId="455406404" sldId="403"/>
        </pc:sldMkLst>
      </pc:sldChg>
    </pc:docChg>
  </pc:docChgLst>
  <pc:docChgLst>
    <pc:chgData name="Stefani Penn" userId="9b956f7d-0477-4013-81cd-17ea40c6cdf9" providerId="ADAL" clId="{811996B0-D7E7-43AD-A244-AE39A1E723BC}"/>
    <pc:docChg chg="custSel modSld">
      <pc:chgData name="Stefani Penn" userId="9b956f7d-0477-4013-81cd-17ea40c6cdf9" providerId="ADAL" clId="{811996B0-D7E7-43AD-A244-AE39A1E723BC}" dt="2022-09-26T19:38:15.153" v="138"/>
      <pc:docMkLst>
        <pc:docMk/>
      </pc:docMkLst>
      <pc:sldChg chg="modCm modNotesTx">
        <pc:chgData name="Stefani Penn" userId="9b956f7d-0477-4013-81cd-17ea40c6cdf9" providerId="ADAL" clId="{811996B0-D7E7-43AD-A244-AE39A1E723BC}" dt="2022-09-26T19:37:47.382" v="137"/>
        <pc:sldMkLst>
          <pc:docMk/>
          <pc:sldMk cId="3112796277" sldId="370"/>
        </pc:sldMkLst>
      </pc:sldChg>
      <pc:sldChg chg="modCm">
        <pc:chgData name="Stefani Penn" userId="9b956f7d-0477-4013-81cd-17ea40c6cdf9" providerId="ADAL" clId="{811996B0-D7E7-43AD-A244-AE39A1E723BC}" dt="2022-09-26T19:38:15.153" v="138"/>
        <pc:sldMkLst>
          <pc:docMk/>
          <pc:sldMk cId="2669375814" sldId="372"/>
        </pc:sldMkLst>
      </pc:sldChg>
    </pc:docChg>
  </pc:docChgLst>
  <pc:docChgLst>
    <pc:chgData name="Mei Collins" userId="S::mcollins@indecon.com::f58710cf-9b7c-4342-a50c-dd3de50b0186" providerId="AD" clId="Web-{DCA69696-4B3C-8940-F5CB-73867B10A64D}"/>
    <pc:docChg chg="addSld sldOrd modSection">
      <pc:chgData name="Mei Collins" userId="S::mcollins@indecon.com::f58710cf-9b7c-4342-a50c-dd3de50b0186" providerId="AD" clId="Web-{DCA69696-4B3C-8940-F5CB-73867B10A64D}" dt="2022-09-01T23:28:43.767" v="2"/>
      <pc:docMkLst>
        <pc:docMk/>
      </pc:docMkLst>
      <pc:sldChg chg="add">
        <pc:chgData name="Mei Collins" userId="S::mcollins@indecon.com::f58710cf-9b7c-4342-a50c-dd3de50b0186" providerId="AD" clId="Web-{DCA69696-4B3C-8940-F5CB-73867B10A64D}" dt="2022-09-01T23:28:25.517" v="0"/>
        <pc:sldMkLst>
          <pc:docMk/>
          <pc:sldMk cId="1900979823" sldId="407"/>
        </pc:sldMkLst>
      </pc:sldChg>
      <pc:sldChg chg="add ord">
        <pc:chgData name="Mei Collins" userId="S::mcollins@indecon.com::f58710cf-9b7c-4342-a50c-dd3de50b0186" providerId="AD" clId="Web-{DCA69696-4B3C-8940-F5CB-73867B10A64D}" dt="2022-09-01T23:28:43.767" v="2"/>
        <pc:sldMkLst>
          <pc:docMk/>
          <pc:sldMk cId="131166197" sldId="408"/>
        </pc:sldMkLst>
      </pc:sldChg>
    </pc:docChg>
  </pc:docChgLst>
  <pc:docChgLst>
    <pc:chgData name="Mei Collins" userId="f58710cf-9b7c-4342-a50c-dd3de50b0186" providerId="ADAL" clId="{157E30C3-8699-43FD-BE7D-A30A07828DB0}"/>
    <pc:docChg chg="undo custSel addSld modSld">
      <pc:chgData name="Mei Collins" userId="f58710cf-9b7c-4342-a50c-dd3de50b0186" providerId="ADAL" clId="{157E30C3-8699-43FD-BE7D-A30A07828DB0}" dt="2022-09-27T21:29:05.099" v="15" actId="20577"/>
      <pc:docMkLst>
        <pc:docMk/>
      </pc:docMkLst>
      <pc:sldChg chg="modSp mod">
        <pc:chgData name="Mei Collins" userId="f58710cf-9b7c-4342-a50c-dd3de50b0186" providerId="ADAL" clId="{157E30C3-8699-43FD-BE7D-A30A07828DB0}" dt="2022-09-27T02:57:28.185" v="1" actId="20577"/>
        <pc:sldMkLst>
          <pc:docMk/>
          <pc:sldMk cId="3463063590" sldId="268"/>
        </pc:sldMkLst>
        <pc:spChg chg="mod">
          <ac:chgData name="Mei Collins" userId="f58710cf-9b7c-4342-a50c-dd3de50b0186" providerId="ADAL" clId="{157E30C3-8699-43FD-BE7D-A30A07828DB0}" dt="2022-09-27T02:57:28.185" v="1" actId="20577"/>
          <ac:spMkLst>
            <pc:docMk/>
            <pc:sldMk cId="3463063590" sldId="268"/>
            <ac:spMk id="2" creationId="{80F8BE1D-A40A-7359-B861-E27F39AF2947}"/>
          </ac:spMkLst>
        </pc:spChg>
      </pc:sldChg>
      <pc:sldChg chg="modSp mod">
        <pc:chgData name="Mei Collins" userId="f58710cf-9b7c-4342-a50c-dd3de50b0186" providerId="ADAL" clId="{157E30C3-8699-43FD-BE7D-A30A07828DB0}" dt="2022-09-27T21:25:23.636" v="6" actId="14100"/>
        <pc:sldMkLst>
          <pc:docMk/>
          <pc:sldMk cId="2652015590" sldId="271"/>
        </pc:sldMkLst>
        <pc:spChg chg="mod">
          <ac:chgData name="Mei Collins" userId="f58710cf-9b7c-4342-a50c-dd3de50b0186" providerId="ADAL" clId="{157E30C3-8699-43FD-BE7D-A30A07828DB0}" dt="2022-09-27T21:25:23.636" v="6" actId="14100"/>
          <ac:spMkLst>
            <pc:docMk/>
            <pc:sldMk cId="2652015590" sldId="271"/>
            <ac:spMk id="2" creationId="{05D3DC73-634B-72AE-DE41-F801F81286B3}"/>
          </ac:spMkLst>
        </pc:spChg>
      </pc:sldChg>
      <pc:sldChg chg="modSp mod delCm">
        <pc:chgData name="Mei Collins" userId="f58710cf-9b7c-4342-a50c-dd3de50b0186" providerId="ADAL" clId="{157E30C3-8699-43FD-BE7D-A30A07828DB0}" dt="2022-09-27T21:26:02.126" v="7" actId="403"/>
        <pc:sldMkLst>
          <pc:docMk/>
          <pc:sldMk cId="1895398935" sldId="337"/>
        </pc:sldMkLst>
        <pc:spChg chg="mod">
          <ac:chgData name="Mei Collins" userId="f58710cf-9b7c-4342-a50c-dd3de50b0186" providerId="ADAL" clId="{157E30C3-8699-43FD-BE7D-A30A07828DB0}" dt="2022-09-27T21:26:02.126" v="7" actId="403"/>
          <ac:spMkLst>
            <pc:docMk/>
            <pc:sldMk cId="1895398935" sldId="337"/>
            <ac:spMk id="4" creationId="{00000000-0000-0000-0000-000000000000}"/>
          </ac:spMkLst>
        </pc:spChg>
      </pc:sldChg>
      <pc:sldChg chg="modSp mod">
        <pc:chgData name="Mei Collins" userId="f58710cf-9b7c-4342-a50c-dd3de50b0186" providerId="ADAL" clId="{157E30C3-8699-43FD-BE7D-A30A07828DB0}" dt="2022-09-27T21:26:15.812" v="9" actId="403"/>
        <pc:sldMkLst>
          <pc:docMk/>
          <pc:sldMk cId="2603712131" sldId="338"/>
        </pc:sldMkLst>
        <pc:spChg chg="mod">
          <ac:chgData name="Mei Collins" userId="f58710cf-9b7c-4342-a50c-dd3de50b0186" providerId="ADAL" clId="{157E30C3-8699-43FD-BE7D-A30A07828DB0}" dt="2022-09-27T21:26:15.812" v="9" actId="403"/>
          <ac:spMkLst>
            <pc:docMk/>
            <pc:sldMk cId="2603712131" sldId="338"/>
            <ac:spMk id="3" creationId="{00000000-0000-0000-0000-000000000000}"/>
          </ac:spMkLst>
        </pc:spChg>
      </pc:sldChg>
      <pc:sldChg chg="delCm modCm">
        <pc:chgData name="Mei Collins" userId="f58710cf-9b7c-4342-a50c-dd3de50b0186" providerId="ADAL" clId="{157E30C3-8699-43FD-BE7D-A30A07828DB0}" dt="2022-09-27T21:26:48.696" v="10"/>
        <pc:sldMkLst>
          <pc:docMk/>
          <pc:sldMk cId="3112796277" sldId="370"/>
        </pc:sldMkLst>
      </pc:sldChg>
      <pc:sldChg chg="delCm modCm">
        <pc:chgData name="Mei Collins" userId="f58710cf-9b7c-4342-a50c-dd3de50b0186" providerId="ADAL" clId="{157E30C3-8699-43FD-BE7D-A30A07828DB0}" dt="2022-09-27T21:26:56.518" v="12"/>
        <pc:sldMkLst>
          <pc:docMk/>
          <pc:sldMk cId="2669375814" sldId="372"/>
        </pc:sldMkLst>
      </pc:sldChg>
      <pc:sldChg chg="modSp mod">
        <pc:chgData name="Mei Collins" userId="f58710cf-9b7c-4342-a50c-dd3de50b0186" providerId="ADAL" clId="{157E30C3-8699-43FD-BE7D-A30A07828DB0}" dt="2022-09-27T21:29:05.099" v="15" actId="20577"/>
        <pc:sldMkLst>
          <pc:docMk/>
          <pc:sldMk cId="1738153048" sldId="401"/>
        </pc:sldMkLst>
        <pc:spChg chg="mod">
          <ac:chgData name="Mei Collins" userId="f58710cf-9b7c-4342-a50c-dd3de50b0186" providerId="ADAL" clId="{157E30C3-8699-43FD-BE7D-A30A07828DB0}" dt="2022-09-27T21:29:05.099" v="15" actId="20577"/>
          <ac:spMkLst>
            <pc:docMk/>
            <pc:sldMk cId="1738153048" sldId="401"/>
            <ac:spMk id="2" creationId="{87660692-D18A-2798-B53E-355FB4480F70}"/>
          </ac:spMkLst>
        </pc:spChg>
      </pc:sldChg>
      <pc:sldChg chg="delCm">
        <pc:chgData name="Mei Collins" userId="f58710cf-9b7c-4342-a50c-dd3de50b0186" providerId="ADAL" clId="{157E30C3-8699-43FD-BE7D-A30A07828DB0}" dt="2022-09-27T21:27:49.820" v="13"/>
        <pc:sldMkLst>
          <pc:docMk/>
          <pc:sldMk cId="455406404" sldId="403"/>
        </pc:sldMkLst>
      </pc:sldChg>
      <pc:sldChg chg="add">
        <pc:chgData name="Mei Collins" userId="f58710cf-9b7c-4342-a50c-dd3de50b0186" providerId="ADAL" clId="{157E30C3-8699-43FD-BE7D-A30A07828DB0}" dt="2022-09-27T02:58:47.733" v="5"/>
        <pc:sldMkLst>
          <pc:docMk/>
          <pc:sldMk cId="2631447854" sldId="1098"/>
        </pc:sldMkLst>
      </pc:sldChg>
    </pc:docChg>
  </pc:docChgLst>
  <pc:docChgLst>
    <pc:chgData name="Mei Collins" userId="S::mcollins@indecon.com::f58710cf-9b7c-4342-a50c-dd3de50b0186" providerId="AD" clId="Web-{3BF9E699-AFA7-57BA-E0DA-D4BDDBCFAE5D}"/>
    <pc:docChg chg="modSld">
      <pc:chgData name="Mei Collins" userId="S::mcollins@indecon.com::f58710cf-9b7c-4342-a50c-dd3de50b0186" providerId="AD" clId="Web-{3BF9E699-AFA7-57BA-E0DA-D4BDDBCFAE5D}" dt="2022-09-23T20:00:12.747" v="5" actId="20577"/>
      <pc:docMkLst>
        <pc:docMk/>
      </pc:docMkLst>
      <pc:sldChg chg="modSp">
        <pc:chgData name="Mei Collins" userId="S::mcollins@indecon.com::f58710cf-9b7c-4342-a50c-dd3de50b0186" providerId="AD" clId="Web-{3BF9E699-AFA7-57BA-E0DA-D4BDDBCFAE5D}" dt="2022-09-23T20:00:12.747" v="5" actId="20577"/>
        <pc:sldMkLst>
          <pc:docMk/>
          <pc:sldMk cId="131166197" sldId="408"/>
        </pc:sldMkLst>
        <pc:spChg chg="mod">
          <ac:chgData name="Mei Collins" userId="S::mcollins@indecon.com::f58710cf-9b7c-4342-a50c-dd3de50b0186" providerId="AD" clId="Web-{3BF9E699-AFA7-57BA-E0DA-D4BDDBCFAE5D}" dt="2022-09-23T20:00:12.747" v="5" actId="20577"/>
          <ac:spMkLst>
            <pc:docMk/>
            <pc:sldMk cId="131166197" sldId="408"/>
            <ac:spMk id="3" creationId="{D79A3D58-3310-F188-D2ED-2DACBDCF1AD6}"/>
          </ac:spMkLst>
        </pc:spChg>
      </pc:sldChg>
    </pc:docChg>
  </pc:docChgLst>
  <pc:docChgLst>
    <pc:chgData name="Mei Collins" userId="f58710cf-9b7c-4342-a50c-dd3de50b0186" providerId="ADAL" clId="{8BECE189-6352-48B3-8844-B77A7BC7DC41}"/>
    <pc:docChg chg="undo custSel addSld delSld modSld sldOrd addSection delSection modSection">
      <pc:chgData name="Mei Collins" userId="f58710cf-9b7c-4342-a50c-dd3de50b0186" providerId="ADAL" clId="{8BECE189-6352-48B3-8844-B77A7BC7DC41}" dt="2022-08-30T15:30:46.195" v="6081" actId="1035"/>
      <pc:docMkLst>
        <pc:docMk/>
      </pc:docMkLst>
      <pc:sldChg chg="modSp mod">
        <pc:chgData name="Mei Collins" userId="f58710cf-9b7c-4342-a50c-dd3de50b0186" providerId="ADAL" clId="{8BECE189-6352-48B3-8844-B77A7BC7DC41}" dt="2022-08-30T14:47:36.630" v="3485" actId="20577"/>
        <pc:sldMkLst>
          <pc:docMk/>
          <pc:sldMk cId="2015222705" sldId="257"/>
        </pc:sldMkLst>
        <pc:spChg chg="mod">
          <ac:chgData name="Mei Collins" userId="f58710cf-9b7c-4342-a50c-dd3de50b0186" providerId="ADAL" clId="{8BECE189-6352-48B3-8844-B77A7BC7DC41}" dt="2022-08-30T14:47:36.630" v="3485" actId="20577"/>
          <ac:spMkLst>
            <pc:docMk/>
            <pc:sldMk cId="2015222705" sldId="257"/>
            <ac:spMk id="3" creationId="{44A529D0-168F-80A0-709A-A7023D631DFF}"/>
          </ac:spMkLst>
        </pc:spChg>
      </pc:sldChg>
      <pc:sldChg chg="modSp mod modNotesTx">
        <pc:chgData name="Mei Collins" userId="f58710cf-9b7c-4342-a50c-dd3de50b0186" providerId="ADAL" clId="{8BECE189-6352-48B3-8844-B77A7BC7DC41}" dt="2022-08-30T14:21:08.933" v="5"/>
        <pc:sldMkLst>
          <pc:docMk/>
          <pc:sldMk cId="2836773808" sldId="270"/>
        </pc:sldMkLst>
        <pc:spChg chg="mod">
          <ac:chgData name="Mei Collins" userId="f58710cf-9b7c-4342-a50c-dd3de50b0186" providerId="ADAL" clId="{8BECE189-6352-48B3-8844-B77A7BC7DC41}" dt="2022-08-30T14:21:07.915" v="4" actId="20577"/>
          <ac:spMkLst>
            <pc:docMk/>
            <pc:sldMk cId="2836773808" sldId="270"/>
            <ac:spMk id="3" creationId="{738C31C5-15CD-4062-1CF8-9EE7D3CE1E0C}"/>
          </ac:spMkLst>
        </pc:spChg>
      </pc:sldChg>
      <pc:sldChg chg="add">
        <pc:chgData name="Mei Collins" userId="f58710cf-9b7c-4342-a50c-dd3de50b0186" providerId="ADAL" clId="{8BECE189-6352-48B3-8844-B77A7BC7DC41}" dt="2022-08-30T14:44:54.413" v="2952"/>
        <pc:sldMkLst>
          <pc:docMk/>
          <pc:sldMk cId="3946824220" sldId="285"/>
        </pc:sldMkLst>
      </pc:sldChg>
      <pc:sldChg chg="modNotesTx">
        <pc:chgData name="Mei Collins" userId="f58710cf-9b7c-4342-a50c-dd3de50b0186" providerId="ADAL" clId="{8BECE189-6352-48B3-8844-B77A7BC7DC41}" dt="2022-08-30T15:06:01.484" v="3846"/>
        <pc:sldMkLst>
          <pc:docMk/>
          <pc:sldMk cId="2603712131" sldId="338"/>
        </pc:sldMkLst>
      </pc:sldChg>
      <pc:sldChg chg="modSp mod">
        <pc:chgData name="Mei Collins" userId="f58710cf-9b7c-4342-a50c-dd3de50b0186" providerId="ADAL" clId="{8BECE189-6352-48B3-8844-B77A7BC7DC41}" dt="2022-08-30T14:26:38.945" v="872" actId="6549"/>
        <pc:sldMkLst>
          <pc:docMk/>
          <pc:sldMk cId="3502017303" sldId="342"/>
        </pc:sldMkLst>
        <pc:spChg chg="mod">
          <ac:chgData name="Mei Collins" userId="f58710cf-9b7c-4342-a50c-dd3de50b0186" providerId="ADAL" clId="{8BECE189-6352-48B3-8844-B77A7BC7DC41}" dt="2022-08-30T14:26:38.945" v="872" actId="6549"/>
          <ac:spMkLst>
            <pc:docMk/>
            <pc:sldMk cId="3502017303" sldId="342"/>
            <ac:spMk id="3" creationId="{00000000-0000-0000-0000-000000000000}"/>
          </ac:spMkLst>
        </pc:spChg>
      </pc:sldChg>
      <pc:sldChg chg="del">
        <pc:chgData name="Mei Collins" userId="f58710cf-9b7c-4342-a50c-dd3de50b0186" providerId="ADAL" clId="{8BECE189-6352-48B3-8844-B77A7BC7DC41}" dt="2022-08-30T14:33:10.128" v="1812" actId="47"/>
        <pc:sldMkLst>
          <pc:docMk/>
          <pc:sldMk cId="1613339112" sldId="347"/>
        </pc:sldMkLst>
      </pc:sldChg>
      <pc:sldChg chg="modSp mod">
        <pc:chgData name="Mei Collins" userId="f58710cf-9b7c-4342-a50c-dd3de50b0186" providerId="ADAL" clId="{8BECE189-6352-48B3-8844-B77A7BC7DC41}" dt="2022-08-30T14:48:18.546" v="3487" actId="1076"/>
        <pc:sldMkLst>
          <pc:docMk/>
          <pc:sldMk cId="3299295875" sldId="381"/>
        </pc:sldMkLst>
        <pc:spChg chg="mod">
          <ac:chgData name="Mei Collins" userId="f58710cf-9b7c-4342-a50c-dd3de50b0186" providerId="ADAL" clId="{8BECE189-6352-48B3-8844-B77A7BC7DC41}" dt="2022-08-30T14:48:18.546" v="3487" actId="1076"/>
          <ac:spMkLst>
            <pc:docMk/>
            <pc:sldMk cId="3299295875" sldId="381"/>
            <ac:spMk id="6" creationId="{53361A11-E501-CF4A-F306-8923146D924A}"/>
          </ac:spMkLst>
        </pc:spChg>
      </pc:sldChg>
      <pc:sldChg chg="ord">
        <pc:chgData name="Mei Collins" userId="f58710cf-9b7c-4342-a50c-dd3de50b0186" providerId="ADAL" clId="{8BECE189-6352-48B3-8844-B77A7BC7DC41}" dt="2022-08-30T15:21:07.251" v="4668"/>
        <pc:sldMkLst>
          <pc:docMk/>
          <pc:sldMk cId="4120287859" sldId="384"/>
        </pc:sldMkLst>
      </pc:sldChg>
      <pc:sldChg chg="modSp mod">
        <pc:chgData name="Mei Collins" userId="f58710cf-9b7c-4342-a50c-dd3de50b0186" providerId="ADAL" clId="{8BECE189-6352-48B3-8844-B77A7BC7DC41}" dt="2022-08-30T14:47:28.309" v="3472" actId="20577"/>
        <pc:sldMkLst>
          <pc:docMk/>
          <pc:sldMk cId="975655173" sldId="385"/>
        </pc:sldMkLst>
        <pc:spChg chg="mod">
          <ac:chgData name="Mei Collins" userId="f58710cf-9b7c-4342-a50c-dd3de50b0186" providerId="ADAL" clId="{8BECE189-6352-48B3-8844-B77A7BC7DC41}" dt="2022-08-30T14:47:28.309" v="3472" actId="20577"/>
          <ac:spMkLst>
            <pc:docMk/>
            <pc:sldMk cId="975655173" sldId="385"/>
            <ac:spMk id="3" creationId="{44A529D0-168F-80A0-709A-A7023D631DFF}"/>
          </ac:spMkLst>
        </pc:spChg>
      </pc:sldChg>
      <pc:sldChg chg="modSp mod">
        <pc:chgData name="Mei Collins" userId="f58710cf-9b7c-4342-a50c-dd3de50b0186" providerId="ADAL" clId="{8BECE189-6352-48B3-8844-B77A7BC7DC41}" dt="2022-08-30T14:47:00.267" v="3418" actId="20577"/>
        <pc:sldMkLst>
          <pc:docMk/>
          <pc:sldMk cId="71832824" sldId="387"/>
        </pc:sldMkLst>
        <pc:spChg chg="mod">
          <ac:chgData name="Mei Collins" userId="f58710cf-9b7c-4342-a50c-dd3de50b0186" providerId="ADAL" clId="{8BECE189-6352-48B3-8844-B77A7BC7DC41}" dt="2022-08-30T14:47:00.267" v="3418" actId="20577"/>
          <ac:spMkLst>
            <pc:docMk/>
            <pc:sldMk cId="71832824" sldId="387"/>
            <ac:spMk id="3" creationId="{44A529D0-168F-80A0-709A-A7023D631DFF}"/>
          </ac:spMkLst>
        </pc:spChg>
      </pc:sldChg>
      <pc:sldChg chg="modSp mod">
        <pc:chgData name="Mei Collins" userId="f58710cf-9b7c-4342-a50c-dd3de50b0186" providerId="ADAL" clId="{8BECE189-6352-48B3-8844-B77A7BC7DC41}" dt="2022-08-30T14:47:10.065" v="3444" actId="20577"/>
        <pc:sldMkLst>
          <pc:docMk/>
          <pc:sldMk cId="1807984934" sldId="388"/>
        </pc:sldMkLst>
        <pc:spChg chg="mod">
          <ac:chgData name="Mei Collins" userId="f58710cf-9b7c-4342-a50c-dd3de50b0186" providerId="ADAL" clId="{8BECE189-6352-48B3-8844-B77A7BC7DC41}" dt="2022-08-30T14:47:10.065" v="3444" actId="20577"/>
          <ac:spMkLst>
            <pc:docMk/>
            <pc:sldMk cId="1807984934" sldId="388"/>
            <ac:spMk id="3" creationId="{44A529D0-168F-80A0-709A-A7023D631DFF}"/>
          </ac:spMkLst>
        </pc:spChg>
      </pc:sldChg>
      <pc:sldChg chg="modSp new mod">
        <pc:chgData name="Mei Collins" userId="f58710cf-9b7c-4342-a50c-dd3de50b0186" providerId="ADAL" clId="{8BECE189-6352-48B3-8844-B77A7BC7DC41}" dt="2022-08-30T14:22:48.642" v="277" actId="113"/>
        <pc:sldMkLst>
          <pc:docMk/>
          <pc:sldMk cId="3404118625" sldId="389"/>
        </pc:sldMkLst>
        <pc:spChg chg="mod">
          <ac:chgData name="Mei Collins" userId="f58710cf-9b7c-4342-a50c-dd3de50b0186" providerId="ADAL" clId="{8BECE189-6352-48B3-8844-B77A7BC7DC41}" dt="2022-08-30T14:21:48.340" v="26" actId="20577"/>
          <ac:spMkLst>
            <pc:docMk/>
            <pc:sldMk cId="3404118625" sldId="389"/>
            <ac:spMk id="2" creationId="{45EFA97D-018E-2FDB-ADC6-E230E37D3E13}"/>
          </ac:spMkLst>
        </pc:spChg>
        <pc:spChg chg="mod">
          <ac:chgData name="Mei Collins" userId="f58710cf-9b7c-4342-a50c-dd3de50b0186" providerId="ADAL" clId="{8BECE189-6352-48B3-8844-B77A7BC7DC41}" dt="2022-08-30T14:22:48.642" v="277" actId="113"/>
          <ac:spMkLst>
            <pc:docMk/>
            <pc:sldMk cId="3404118625" sldId="389"/>
            <ac:spMk id="3" creationId="{FFCE2270-E62B-3281-60F2-1FCA08204F54}"/>
          </ac:spMkLst>
        </pc:spChg>
      </pc:sldChg>
      <pc:sldChg chg="modSp new mod">
        <pc:chgData name="Mei Collins" userId="f58710cf-9b7c-4342-a50c-dd3de50b0186" providerId="ADAL" clId="{8BECE189-6352-48B3-8844-B77A7BC7DC41}" dt="2022-08-30T14:25:32.166" v="870" actId="20577"/>
        <pc:sldMkLst>
          <pc:docMk/>
          <pc:sldMk cId="854886539" sldId="390"/>
        </pc:sldMkLst>
        <pc:spChg chg="mod">
          <ac:chgData name="Mei Collins" userId="f58710cf-9b7c-4342-a50c-dd3de50b0186" providerId="ADAL" clId="{8BECE189-6352-48B3-8844-B77A7BC7DC41}" dt="2022-08-30T14:23:23.341" v="319" actId="20577"/>
          <ac:spMkLst>
            <pc:docMk/>
            <pc:sldMk cId="854886539" sldId="390"/>
            <ac:spMk id="2" creationId="{38F4E71C-D32F-9C43-3C18-6BA646B83EB5}"/>
          </ac:spMkLst>
        </pc:spChg>
        <pc:spChg chg="mod">
          <ac:chgData name="Mei Collins" userId="f58710cf-9b7c-4342-a50c-dd3de50b0186" providerId="ADAL" clId="{8BECE189-6352-48B3-8844-B77A7BC7DC41}" dt="2022-08-30T14:25:32.166" v="870" actId="20577"/>
          <ac:spMkLst>
            <pc:docMk/>
            <pc:sldMk cId="854886539" sldId="390"/>
            <ac:spMk id="3" creationId="{44993F7A-94A2-4C17-CA59-3458F4EFA82D}"/>
          </ac:spMkLst>
        </pc:spChg>
      </pc:sldChg>
      <pc:sldChg chg="modSp new mod">
        <pc:chgData name="Mei Collins" userId="f58710cf-9b7c-4342-a50c-dd3de50b0186" providerId="ADAL" clId="{8BECE189-6352-48B3-8844-B77A7BC7DC41}" dt="2022-08-30T14:28:33.371" v="1330" actId="14100"/>
        <pc:sldMkLst>
          <pc:docMk/>
          <pc:sldMk cId="3058580415" sldId="391"/>
        </pc:sldMkLst>
        <pc:spChg chg="mod">
          <ac:chgData name="Mei Collins" userId="f58710cf-9b7c-4342-a50c-dd3de50b0186" providerId="ADAL" clId="{8BECE189-6352-48B3-8844-B77A7BC7DC41}" dt="2022-08-30T14:27:19.858" v="896" actId="20577"/>
          <ac:spMkLst>
            <pc:docMk/>
            <pc:sldMk cId="3058580415" sldId="391"/>
            <ac:spMk id="2" creationId="{93D7BDF0-277F-59FD-078F-56F4ECFB8CA8}"/>
          </ac:spMkLst>
        </pc:spChg>
        <pc:spChg chg="mod">
          <ac:chgData name="Mei Collins" userId="f58710cf-9b7c-4342-a50c-dd3de50b0186" providerId="ADAL" clId="{8BECE189-6352-48B3-8844-B77A7BC7DC41}" dt="2022-08-30T14:28:33.371" v="1330" actId="14100"/>
          <ac:spMkLst>
            <pc:docMk/>
            <pc:sldMk cId="3058580415" sldId="391"/>
            <ac:spMk id="3" creationId="{5638B414-635D-B8ED-D2F5-712273B6A9EB}"/>
          </ac:spMkLst>
        </pc:spChg>
      </pc:sldChg>
      <pc:sldChg chg="modSp new mod">
        <pc:chgData name="Mei Collins" userId="f58710cf-9b7c-4342-a50c-dd3de50b0186" providerId="ADAL" clId="{8BECE189-6352-48B3-8844-B77A7BC7DC41}" dt="2022-08-30T14:30:33.992" v="1770" actId="113"/>
        <pc:sldMkLst>
          <pc:docMk/>
          <pc:sldMk cId="1931286555" sldId="392"/>
        </pc:sldMkLst>
        <pc:spChg chg="mod">
          <ac:chgData name="Mei Collins" userId="f58710cf-9b7c-4342-a50c-dd3de50b0186" providerId="ADAL" clId="{8BECE189-6352-48B3-8844-B77A7BC7DC41}" dt="2022-08-30T14:28:46.138" v="1354" actId="20577"/>
          <ac:spMkLst>
            <pc:docMk/>
            <pc:sldMk cId="1931286555" sldId="392"/>
            <ac:spMk id="2" creationId="{6ACD299B-9118-FD58-E312-F9E4E63B5967}"/>
          </ac:spMkLst>
        </pc:spChg>
        <pc:spChg chg="mod">
          <ac:chgData name="Mei Collins" userId="f58710cf-9b7c-4342-a50c-dd3de50b0186" providerId="ADAL" clId="{8BECE189-6352-48B3-8844-B77A7BC7DC41}" dt="2022-08-30T14:30:33.992" v="1770" actId="113"/>
          <ac:spMkLst>
            <pc:docMk/>
            <pc:sldMk cId="1931286555" sldId="392"/>
            <ac:spMk id="3" creationId="{C7223FC9-254F-CD1D-663F-960A24170275}"/>
          </ac:spMkLst>
        </pc:spChg>
      </pc:sldChg>
      <pc:sldChg chg="modSp new mod modNotesTx">
        <pc:chgData name="Mei Collins" userId="f58710cf-9b7c-4342-a50c-dd3de50b0186" providerId="ADAL" clId="{8BECE189-6352-48B3-8844-B77A7BC7DC41}" dt="2022-08-30T14:34:19.605" v="1833" actId="20577"/>
        <pc:sldMkLst>
          <pc:docMk/>
          <pc:sldMk cId="4261778457" sldId="393"/>
        </pc:sldMkLst>
        <pc:spChg chg="mod">
          <ac:chgData name="Mei Collins" userId="f58710cf-9b7c-4342-a50c-dd3de50b0186" providerId="ADAL" clId="{8BECE189-6352-48B3-8844-B77A7BC7DC41}" dt="2022-08-30T14:31:12.442" v="1804" actId="20577"/>
          <ac:spMkLst>
            <pc:docMk/>
            <pc:sldMk cId="4261778457" sldId="393"/>
            <ac:spMk id="2" creationId="{881F759C-E094-0044-D2AE-839A3197AD92}"/>
          </ac:spMkLst>
        </pc:spChg>
        <pc:spChg chg="mod">
          <ac:chgData name="Mei Collins" userId="f58710cf-9b7c-4342-a50c-dd3de50b0186" providerId="ADAL" clId="{8BECE189-6352-48B3-8844-B77A7BC7DC41}" dt="2022-08-30T14:32:27.033" v="1807" actId="14100"/>
          <ac:spMkLst>
            <pc:docMk/>
            <pc:sldMk cId="4261778457" sldId="393"/>
            <ac:spMk id="3" creationId="{2E52BED2-3A20-2DDC-23A9-DE2EE91E37C6}"/>
          </ac:spMkLst>
        </pc:spChg>
      </pc:sldChg>
      <pc:sldChg chg="modSp new mod">
        <pc:chgData name="Mei Collins" userId="f58710cf-9b7c-4342-a50c-dd3de50b0186" providerId="ADAL" clId="{8BECE189-6352-48B3-8844-B77A7BC7DC41}" dt="2022-08-30T14:39:15.239" v="2078" actId="1035"/>
        <pc:sldMkLst>
          <pc:docMk/>
          <pc:sldMk cId="3257223597" sldId="394"/>
        </pc:sldMkLst>
        <pc:spChg chg="mod">
          <ac:chgData name="Mei Collins" userId="f58710cf-9b7c-4342-a50c-dd3de50b0186" providerId="ADAL" clId="{8BECE189-6352-48B3-8844-B77A7BC7DC41}" dt="2022-08-30T14:37:00.851" v="1841" actId="20577"/>
          <ac:spMkLst>
            <pc:docMk/>
            <pc:sldMk cId="3257223597" sldId="394"/>
            <ac:spMk id="2" creationId="{8B3789CF-1903-D8D9-2981-D1296AE27CB3}"/>
          </ac:spMkLst>
        </pc:spChg>
        <pc:spChg chg="mod">
          <ac:chgData name="Mei Collins" userId="f58710cf-9b7c-4342-a50c-dd3de50b0186" providerId="ADAL" clId="{8BECE189-6352-48B3-8844-B77A7BC7DC41}" dt="2022-08-30T14:39:15.239" v="2078" actId="1035"/>
          <ac:spMkLst>
            <pc:docMk/>
            <pc:sldMk cId="3257223597" sldId="394"/>
            <ac:spMk id="3" creationId="{4ECBEF65-C30A-EAFB-E6DE-4026F15E8B4F}"/>
          </ac:spMkLst>
        </pc:spChg>
      </pc:sldChg>
      <pc:sldChg chg="modSp new mod">
        <pc:chgData name="Mei Collins" userId="f58710cf-9b7c-4342-a50c-dd3de50b0186" providerId="ADAL" clId="{8BECE189-6352-48B3-8844-B77A7BC7DC41}" dt="2022-08-30T14:42:36.516" v="2465" actId="20577"/>
        <pc:sldMkLst>
          <pc:docMk/>
          <pc:sldMk cId="606988940" sldId="395"/>
        </pc:sldMkLst>
        <pc:spChg chg="mod">
          <ac:chgData name="Mei Collins" userId="f58710cf-9b7c-4342-a50c-dd3de50b0186" providerId="ADAL" clId="{8BECE189-6352-48B3-8844-B77A7BC7DC41}" dt="2022-08-30T14:39:39.925" v="2100" actId="20577"/>
          <ac:spMkLst>
            <pc:docMk/>
            <pc:sldMk cId="606988940" sldId="395"/>
            <ac:spMk id="2" creationId="{76700A6E-85ED-B482-2C32-747C575E8CCA}"/>
          </ac:spMkLst>
        </pc:spChg>
        <pc:spChg chg="mod">
          <ac:chgData name="Mei Collins" userId="f58710cf-9b7c-4342-a50c-dd3de50b0186" providerId="ADAL" clId="{8BECE189-6352-48B3-8844-B77A7BC7DC41}" dt="2022-08-30T14:42:36.516" v="2465" actId="20577"/>
          <ac:spMkLst>
            <pc:docMk/>
            <pc:sldMk cId="606988940" sldId="395"/>
            <ac:spMk id="3" creationId="{7C1C265A-B2F4-7646-AB45-E18316D8B92E}"/>
          </ac:spMkLst>
        </pc:spChg>
      </pc:sldChg>
      <pc:sldChg chg="modSp new mod">
        <pc:chgData name="Mei Collins" userId="f58710cf-9b7c-4342-a50c-dd3de50b0186" providerId="ADAL" clId="{8BECE189-6352-48B3-8844-B77A7BC7DC41}" dt="2022-08-30T14:42:49.752" v="2495" actId="14100"/>
        <pc:sldMkLst>
          <pc:docMk/>
          <pc:sldMk cId="1461027927" sldId="396"/>
        </pc:sldMkLst>
        <pc:spChg chg="mod">
          <ac:chgData name="Mei Collins" userId="f58710cf-9b7c-4342-a50c-dd3de50b0186" providerId="ADAL" clId="{8BECE189-6352-48B3-8844-B77A7BC7DC41}" dt="2022-08-30T14:41:07.958" v="2171" actId="20577"/>
          <ac:spMkLst>
            <pc:docMk/>
            <pc:sldMk cId="1461027927" sldId="396"/>
            <ac:spMk id="2" creationId="{A573617E-3576-1A00-87E6-7391227244A6}"/>
          </ac:spMkLst>
        </pc:spChg>
        <pc:spChg chg="mod">
          <ac:chgData name="Mei Collins" userId="f58710cf-9b7c-4342-a50c-dd3de50b0186" providerId="ADAL" clId="{8BECE189-6352-48B3-8844-B77A7BC7DC41}" dt="2022-08-30T14:42:49.752" v="2495" actId="14100"/>
          <ac:spMkLst>
            <pc:docMk/>
            <pc:sldMk cId="1461027927" sldId="396"/>
            <ac:spMk id="3" creationId="{916D99AE-47B8-EA57-7193-CF1DC78250CD}"/>
          </ac:spMkLst>
        </pc:spChg>
      </pc:sldChg>
      <pc:sldChg chg="modSp new mod">
        <pc:chgData name="Mei Collins" userId="f58710cf-9b7c-4342-a50c-dd3de50b0186" providerId="ADAL" clId="{8BECE189-6352-48B3-8844-B77A7BC7DC41}" dt="2022-08-30T14:44:40.417" v="2951" actId="1035"/>
        <pc:sldMkLst>
          <pc:docMk/>
          <pc:sldMk cId="623613086" sldId="397"/>
        </pc:sldMkLst>
        <pc:spChg chg="mod">
          <ac:chgData name="Mei Collins" userId="f58710cf-9b7c-4342-a50c-dd3de50b0186" providerId="ADAL" clId="{8BECE189-6352-48B3-8844-B77A7BC7DC41}" dt="2022-08-30T14:43:23.692" v="2513" actId="20577"/>
          <ac:spMkLst>
            <pc:docMk/>
            <pc:sldMk cId="623613086" sldId="397"/>
            <ac:spMk id="2" creationId="{7816591A-8BD5-E5C9-CBC1-0D550EB85B15}"/>
          </ac:spMkLst>
        </pc:spChg>
        <pc:spChg chg="mod">
          <ac:chgData name="Mei Collins" userId="f58710cf-9b7c-4342-a50c-dd3de50b0186" providerId="ADAL" clId="{8BECE189-6352-48B3-8844-B77A7BC7DC41}" dt="2022-08-30T14:44:40.417" v="2951" actId="1035"/>
          <ac:spMkLst>
            <pc:docMk/>
            <pc:sldMk cId="623613086" sldId="397"/>
            <ac:spMk id="3" creationId="{5D7EAEA5-0D69-0BB1-2A93-C703CD60B4E5}"/>
          </ac:spMkLst>
        </pc:spChg>
      </pc:sldChg>
      <pc:sldChg chg="modSp new mod">
        <pc:chgData name="Mei Collins" userId="f58710cf-9b7c-4342-a50c-dd3de50b0186" providerId="ADAL" clId="{8BECE189-6352-48B3-8844-B77A7BC7DC41}" dt="2022-08-30T14:46:34.356" v="3392" actId="14100"/>
        <pc:sldMkLst>
          <pc:docMk/>
          <pc:sldMk cId="1995973335" sldId="398"/>
        </pc:sldMkLst>
        <pc:spChg chg="mod">
          <ac:chgData name="Mei Collins" userId="f58710cf-9b7c-4342-a50c-dd3de50b0186" providerId="ADAL" clId="{8BECE189-6352-48B3-8844-B77A7BC7DC41}" dt="2022-08-30T14:45:19.378" v="2967" actId="20577"/>
          <ac:spMkLst>
            <pc:docMk/>
            <pc:sldMk cId="1995973335" sldId="398"/>
            <ac:spMk id="2" creationId="{4ECEF1CC-0FC9-42B3-513C-4ED5805D89C7}"/>
          </ac:spMkLst>
        </pc:spChg>
        <pc:spChg chg="mod">
          <ac:chgData name="Mei Collins" userId="f58710cf-9b7c-4342-a50c-dd3de50b0186" providerId="ADAL" clId="{8BECE189-6352-48B3-8844-B77A7BC7DC41}" dt="2022-08-30T14:46:34.356" v="3392" actId="14100"/>
          <ac:spMkLst>
            <pc:docMk/>
            <pc:sldMk cId="1995973335" sldId="398"/>
            <ac:spMk id="3" creationId="{9EE5200D-7236-A861-2BA8-7956801B5D38}"/>
          </ac:spMkLst>
        </pc:spChg>
      </pc:sldChg>
      <pc:sldChg chg="modSp new del mod ord">
        <pc:chgData name="Mei Collins" userId="f58710cf-9b7c-4342-a50c-dd3de50b0186" providerId="ADAL" clId="{8BECE189-6352-48B3-8844-B77A7BC7DC41}" dt="2022-08-30T15:06:04.876" v="3847" actId="47"/>
        <pc:sldMkLst>
          <pc:docMk/>
          <pc:sldMk cId="1345154076" sldId="399"/>
        </pc:sldMkLst>
        <pc:spChg chg="mod">
          <ac:chgData name="Mei Collins" userId="f58710cf-9b7c-4342-a50c-dd3de50b0186" providerId="ADAL" clId="{8BECE189-6352-48B3-8844-B77A7BC7DC41}" dt="2022-08-30T15:04:14.393" v="3735" actId="20577"/>
          <ac:spMkLst>
            <pc:docMk/>
            <pc:sldMk cId="1345154076" sldId="399"/>
            <ac:spMk id="2" creationId="{5EA46A43-FB58-C6BD-3715-2AEADB62DB08}"/>
          </ac:spMkLst>
        </pc:spChg>
        <pc:spChg chg="mod">
          <ac:chgData name="Mei Collins" userId="f58710cf-9b7c-4342-a50c-dd3de50b0186" providerId="ADAL" clId="{8BECE189-6352-48B3-8844-B77A7BC7DC41}" dt="2022-08-30T15:05:44.225" v="3845" actId="20577"/>
          <ac:spMkLst>
            <pc:docMk/>
            <pc:sldMk cId="1345154076" sldId="399"/>
            <ac:spMk id="3" creationId="{252C1C73-68A0-8565-17FF-23959ED16BFB}"/>
          </ac:spMkLst>
        </pc:spChg>
      </pc:sldChg>
      <pc:sldChg chg="addSp delSp modSp new mod modAnim">
        <pc:chgData name="Mei Collins" userId="f58710cf-9b7c-4342-a50c-dd3de50b0186" providerId="ADAL" clId="{8BECE189-6352-48B3-8844-B77A7BC7DC41}" dt="2022-08-30T15:11:35.196" v="4117" actId="20577"/>
        <pc:sldMkLst>
          <pc:docMk/>
          <pc:sldMk cId="2646414176" sldId="399"/>
        </pc:sldMkLst>
        <pc:spChg chg="mod">
          <ac:chgData name="Mei Collins" userId="f58710cf-9b7c-4342-a50c-dd3de50b0186" providerId="ADAL" clId="{8BECE189-6352-48B3-8844-B77A7BC7DC41}" dt="2022-08-30T15:07:45.217" v="3868" actId="20577"/>
          <ac:spMkLst>
            <pc:docMk/>
            <pc:sldMk cId="2646414176" sldId="399"/>
            <ac:spMk id="2" creationId="{6EE537B9-6262-85C5-C151-7E79A49D9A48}"/>
          </ac:spMkLst>
        </pc:spChg>
        <pc:spChg chg="mod">
          <ac:chgData name="Mei Collins" userId="f58710cf-9b7c-4342-a50c-dd3de50b0186" providerId="ADAL" clId="{8BECE189-6352-48B3-8844-B77A7BC7DC41}" dt="2022-08-30T15:08:36.369" v="3960" actId="20577"/>
          <ac:spMkLst>
            <pc:docMk/>
            <pc:sldMk cId="2646414176" sldId="399"/>
            <ac:spMk id="3" creationId="{C9F8894A-485D-634A-FCDE-A47F4A699A7A}"/>
          </ac:spMkLst>
        </pc:spChg>
        <pc:spChg chg="add mod">
          <ac:chgData name="Mei Collins" userId="f58710cf-9b7c-4342-a50c-dd3de50b0186" providerId="ADAL" clId="{8BECE189-6352-48B3-8844-B77A7BC7DC41}" dt="2022-08-30T15:09:10.272" v="3966" actId="208"/>
          <ac:spMkLst>
            <pc:docMk/>
            <pc:sldMk cId="2646414176" sldId="399"/>
            <ac:spMk id="6" creationId="{ED4D16CD-0A9A-1B62-8440-9C9EE69FD66D}"/>
          </ac:spMkLst>
        </pc:spChg>
        <pc:spChg chg="add del">
          <ac:chgData name="Mei Collins" userId="f58710cf-9b7c-4342-a50c-dd3de50b0186" providerId="ADAL" clId="{8BECE189-6352-48B3-8844-B77A7BC7DC41}" dt="2022-08-30T15:08:46.657" v="3963" actId="22"/>
          <ac:spMkLst>
            <pc:docMk/>
            <pc:sldMk cId="2646414176" sldId="399"/>
            <ac:spMk id="7" creationId="{6ECEF235-0BCA-1447-288C-24AF9D67D3D5}"/>
          </ac:spMkLst>
        </pc:spChg>
        <pc:spChg chg="add mod">
          <ac:chgData name="Mei Collins" userId="f58710cf-9b7c-4342-a50c-dd3de50b0186" providerId="ADAL" clId="{8BECE189-6352-48B3-8844-B77A7BC7DC41}" dt="2022-08-30T15:11:35.196" v="4117" actId="20577"/>
          <ac:spMkLst>
            <pc:docMk/>
            <pc:sldMk cId="2646414176" sldId="399"/>
            <ac:spMk id="9" creationId="{18C82ECB-CC31-6234-F568-B968F17C2EA3}"/>
          </ac:spMkLst>
        </pc:spChg>
        <pc:spChg chg="add del">
          <ac:chgData name="Mei Collins" userId="f58710cf-9b7c-4342-a50c-dd3de50b0186" providerId="ADAL" clId="{8BECE189-6352-48B3-8844-B77A7BC7DC41}" dt="2022-08-30T15:09:24.747" v="3968" actId="22"/>
          <ac:spMkLst>
            <pc:docMk/>
            <pc:sldMk cId="2646414176" sldId="399"/>
            <ac:spMk id="10" creationId="{76D67083-4791-DE47-7E22-1AA8DBCEDD8F}"/>
          </ac:spMkLst>
        </pc:spChg>
        <pc:spChg chg="add mod">
          <ac:chgData name="Mei Collins" userId="f58710cf-9b7c-4342-a50c-dd3de50b0186" providerId="ADAL" clId="{8BECE189-6352-48B3-8844-B77A7BC7DC41}" dt="2022-08-30T15:09:58.934" v="3971" actId="2085"/>
          <ac:spMkLst>
            <pc:docMk/>
            <pc:sldMk cId="2646414176" sldId="399"/>
            <ac:spMk id="11" creationId="{35BC955B-C71B-28F7-6647-7B253429DDE6}"/>
          </ac:spMkLst>
        </pc:spChg>
        <pc:spChg chg="add mod">
          <ac:chgData name="Mei Collins" userId="f58710cf-9b7c-4342-a50c-dd3de50b0186" providerId="ADAL" clId="{8BECE189-6352-48B3-8844-B77A7BC7DC41}" dt="2022-08-30T15:10:02.426" v="3972" actId="1076"/>
          <ac:spMkLst>
            <pc:docMk/>
            <pc:sldMk cId="2646414176" sldId="399"/>
            <ac:spMk id="12" creationId="{1EF81A13-68D4-5268-B329-3AEE705AD087}"/>
          </ac:spMkLst>
        </pc:spChg>
        <pc:picChg chg="add mod">
          <ac:chgData name="Mei Collins" userId="f58710cf-9b7c-4342-a50c-dd3de50b0186" providerId="ADAL" clId="{8BECE189-6352-48B3-8844-B77A7BC7DC41}" dt="2022-08-30T15:08:40.914" v="3961" actId="14100"/>
          <ac:picMkLst>
            <pc:docMk/>
            <pc:sldMk cId="2646414176" sldId="399"/>
            <ac:picMk id="1026" creationId="{7032C59D-0D1D-7E34-43A2-AFC7A9F07429}"/>
          </ac:picMkLst>
        </pc:picChg>
      </pc:sldChg>
      <pc:sldChg chg="modSp new mod">
        <pc:chgData name="Mei Collins" userId="f58710cf-9b7c-4342-a50c-dd3de50b0186" providerId="ADAL" clId="{8BECE189-6352-48B3-8844-B77A7BC7DC41}" dt="2022-08-30T15:13:23.289" v="4546" actId="1035"/>
        <pc:sldMkLst>
          <pc:docMk/>
          <pc:sldMk cId="2028366409" sldId="400"/>
        </pc:sldMkLst>
        <pc:spChg chg="mod">
          <ac:chgData name="Mei Collins" userId="f58710cf-9b7c-4342-a50c-dd3de50b0186" providerId="ADAL" clId="{8BECE189-6352-48B3-8844-B77A7BC7DC41}" dt="2022-08-30T15:12:14.179" v="4145" actId="20577"/>
          <ac:spMkLst>
            <pc:docMk/>
            <pc:sldMk cId="2028366409" sldId="400"/>
            <ac:spMk id="2" creationId="{CD26A6C9-3112-804A-086B-8ED86549B55D}"/>
          </ac:spMkLst>
        </pc:spChg>
        <pc:spChg chg="mod">
          <ac:chgData name="Mei Collins" userId="f58710cf-9b7c-4342-a50c-dd3de50b0186" providerId="ADAL" clId="{8BECE189-6352-48B3-8844-B77A7BC7DC41}" dt="2022-08-30T15:13:23.289" v="4546" actId="1035"/>
          <ac:spMkLst>
            <pc:docMk/>
            <pc:sldMk cId="2028366409" sldId="400"/>
            <ac:spMk id="3" creationId="{5A2A34C8-61C5-B101-92A5-22A0C7FCE9E6}"/>
          </ac:spMkLst>
        </pc:spChg>
      </pc:sldChg>
      <pc:sldChg chg="addSp delSp modSp new mod">
        <pc:chgData name="Mei Collins" userId="f58710cf-9b7c-4342-a50c-dd3de50b0186" providerId="ADAL" clId="{8BECE189-6352-48B3-8844-B77A7BC7DC41}" dt="2022-08-30T15:15:44.734" v="4621" actId="1076"/>
        <pc:sldMkLst>
          <pc:docMk/>
          <pc:sldMk cId="1738153048" sldId="401"/>
        </pc:sldMkLst>
        <pc:spChg chg="mod">
          <ac:chgData name="Mei Collins" userId="f58710cf-9b7c-4342-a50c-dd3de50b0186" providerId="ADAL" clId="{8BECE189-6352-48B3-8844-B77A7BC7DC41}" dt="2022-08-30T15:15:40.492" v="4619" actId="20577"/>
          <ac:spMkLst>
            <pc:docMk/>
            <pc:sldMk cId="1738153048" sldId="401"/>
            <ac:spMk id="2" creationId="{87660692-D18A-2798-B53E-355FB4480F70}"/>
          </ac:spMkLst>
        </pc:spChg>
        <pc:spChg chg="del">
          <ac:chgData name="Mei Collins" userId="f58710cf-9b7c-4342-a50c-dd3de50b0186" providerId="ADAL" clId="{8BECE189-6352-48B3-8844-B77A7BC7DC41}" dt="2022-08-30T15:15:16.223" v="4565" actId="931"/>
          <ac:spMkLst>
            <pc:docMk/>
            <pc:sldMk cId="1738153048" sldId="401"/>
            <ac:spMk id="3" creationId="{2B4D1388-9599-B935-BD34-732B2C6308FC}"/>
          </ac:spMkLst>
        </pc:spChg>
        <pc:spChg chg="add mod">
          <ac:chgData name="Mei Collins" userId="f58710cf-9b7c-4342-a50c-dd3de50b0186" providerId="ADAL" clId="{8BECE189-6352-48B3-8844-B77A7BC7DC41}" dt="2022-08-30T15:14:51.187" v="4564" actId="1038"/>
          <ac:spMkLst>
            <pc:docMk/>
            <pc:sldMk cId="1738153048" sldId="401"/>
            <ac:spMk id="5" creationId="{18BC7C44-95D4-CEF4-1440-4510F678C6CB}"/>
          </ac:spMkLst>
        </pc:spChg>
        <pc:picChg chg="add mod">
          <ac:chgData name="Mei Collins" userId="f58710cf-9b7c-4342-a50c-dd3de50b0186" providerId="ADAL" clId="{8BECE189-6352-48B3-8844-B77A7BC7DC41}" dt="2022-08-30T15:15:44.734" v="4621" actId="1076"/>
          <ac:picMkLst>
            <pc:docMk/>
            <pc:sldMk cId="1738153048" sldId="401"/>
            <ac:picMk id="7" creationId="{5F92B461-F567-09C7-92B5-A2C8B6CA5BD0}"/>
          </ac:picMkLst>
        </pc:picChg>
      </pc:sldChg>
      <pc:sldChg chg="modSp new mod">
        <pc:chgData name="Mei Collins" userId="f58710cf-9b7c-4342-a50c-dd3de50b0186" providerId="ADAL" clId="{8BECE189-6352-48B3-8844-B77A7BC7DC41}" dt="2022-08-30T15:23:07.116" v="5053" actId="27636"/>
        <pc:sldMkLst>
          <pc:docMk/>
          <pc:sldMk cId="1902275918" sldId="402"/>
        </pc:sldMkLst>
        <pc:spChg chg="mod">
          <ac:chgData name="Mei Collins" userId="f58710cf-9b7c-4342-a50c-dd3de50b0186" providerId="ADAL" clId="{8BECE189-6352-48B3-8844-B77A7BC7DC41}" dt="2022-08-30T15:21:31.226" v="4695" actId="20577"/>
          <ac:spMkLst>
            <pc:docMk/>
            <pc:sldMk cId="1902275918" sldId="402"/>
            <ac:spMk id="2" creationId="{9D8DC5B3-1B32-8FD5-F605-E69E7F67FD4D}"/>
          </ac:spMkLst>
        </pc:spChg>
        <pc:spChg chg="mod">
          <ac:chgData name="Mei Collins" userId="f58710cf-9b7c-4342-a50c-dd3de50b0186" providerId="ADAL" clId="{8BECE189-6352-48B3-8844-B77A7BC7DC41}" dt="2022-08-30T15:23:07.116" v="5053" actId="27636"/>
          <ac:spMkLst>
            <pc:docMk/>
            <pc:sldMk cId="1902275918" sldId="402"/>
            <ac:spMk id="3" creationId="{89071BC5-154B-3996-0B10-E6DCFCB888BA}"/>
          </ac:spMkLst>
        </pc:spChg>
      </pc:sldChg>
      <pc:sldChg chg="addSp delSp modSp new mod ord">
        <pc:chgData name="Mei Collins" userId="f58710cf-9b7c-4342-a50c-dd3de50b0186" providerId="ADAL" clId="{8BECE189-6352-48B3-8844-B77A7BC7DC41}" dt="2022-08-30T15:17:25.116" v="4663" actId="1076"/>
        <pc:sldMkLst>
          <pc:docMk/>
          <pc:sldMk cId="455406404" sldId="403"/>
        </pc:sldMkLst>
        <pc:spChg chg="mod">
          <ac:chgData name="Mei Collins" userId="f58710cf-9b7c-4342-a50c-dd3de50b0186" providerId="ADAL" clId="{8BECE189-6352-48B3-8844-B77A7BC7DC41}" dt="2022-08-30T15:16:53.580" v="4652" actId="20577"/>
          <ac:spMkLst>
            <pc:docMk/>
            <pc:sldMk cId="455406404" sldId="403"/>
            <ac:spMk id="2" creationId="{0103AA24-A038-4269-821A-B11D2ADAA8F9}"/>
          </ac:spMkLst>
        </pc:spChg>
        <pc:spChg chg="del">
          <ac:chgData name="Mei Collins" userId="f58710cf-9b7c-4342-a50c-dd3de50b0186" providerId="ADAL" clId="{8BECE189-6352-48B3-8844-B77A7BC7DC41}" dt="2022-08-30T15:17:17.081" v="4659" actId="478"/>
          <ac:spMkLst>
            <pc:docMk/>
            <pc:sldMk cId="455406404" sldId="403"/>
            <ac:spMk id="3" creationId="{C67050BD-C197-727F-1EA1-A7BF664F3B35}"/>
          </ac:spMkLst>
        </pc:spChg>
        <pc:picChg chg="add mod">
          <ac:chgData name="Mei Collins" userId="f58710cf-9b7c-4342-a50c-dd3de50b0186" providerId="ADAL" clId="{8BECE189-6352-48B3-8844-B77A7BC7DC41}" dt="2022-08-30T15:17:25.116" v="4663" actId="1076"/>
          <ac:picMkLst>
            <pc:docMk/>
            <pc:sldMk cId="455406404" sldId="403"/>
            <ac:picMk id="5" creationId="{5218C135-9E1C-0A61-CCB7-502FCFCA6C61}"/>
          </ac:picMkLst>
        </pc:picChg>
      </pc:sldChg>
      <pc:sldChg chg="modSp new del mod">
        <pc:chgData name="Mei Collins" userId="f58710cf-9b7c-4342-a50c-dd3de50b0186" providerId="ADAL" clId="{8BECE189-6352-48B3-8844-B77A7BC7DC41}" dt="2022-08-30T15:23:58.851" v="5122" actId="47"/>
        <pc:sldMkLst>
          <pc:docMk/>
          <pc:sldMk cId="1237625259" sldId="404"/>
        </pc:sldMkLst>
        <pc:spChg chg="mod">
          <ac:chgData name="Mei Collins" userId="f58710cf-9b7c-4342-a50c-dd3de50b0186" providerId="ADAL" clId="{8BECE189-6352-48B3-8844-B77A7BC7DC41}" dt="2022-08-30T15:23:45.752" v="5116" actId="20577"/>
          <ac:spMkLst>
            <pc:docMk/>
            <pc:sldMk cId="1237625259" sldId="404"/>
            <ac:spMk id="2" creationId="{25140E57-611E-026C-D4BF-73D42FE4E050}"/>
          </ac:spMkLst>
        </pc:spChg>
        <pc:spChg chg="mod">
          <ac:chgData name="Mei Collins" userId="f58710cf-9b7c-4342-a50c-dd3de50b0186" providerId="ADAL" clId="{8BECE189-6352-48B3-8844-B77A7BC7DC41}" dt="2022-08-30T15:23:48.523" v="5119" actId="20577"/>
          <ac:spMkLst>
            <pc:docMk/>
            <pc:sldMk cId="1237625259" sldId="404"/>
            <ac:spMk id="3" creationId="{D6BF7467-9ACF-EDBC-D271-409C4D08F780}"/>
          </ac:spMkLst>
        </pc:spChg>
      </pc:sldChg>
      <pc:sldChg chg="addSp modSp new mod">
        <pc:chgData name="Mei Collins" userId="f58710cf-9b7c-4342-a50c-dd3de50b0186" providerId="ADAL" clId="{8BECE189-6352-48B3-8844-B77A7BC7DC41}" dt="2022-08-30T15:26:51.656" v="5634" actId="20577"/>
        <pc:sldMkLst>
          <pc:docMk/>
          <pc:sldMk cId="577182822" sldId="405"/>
        </pc:sldMkLst>
        <pc:spChg chg="mod">
          <ac:chgData name="Mei Collins" userId="f58710cf-9b7c-4342-a50c-dd3de50b0186" providerId="ADAL" clId="{8BECE189-6352-48B3-8844-B77A7BC7DC41}" dt="2022-08-30T15:26:51.656" v="5634" actId="20577"/>
          <ac:spMkLst>
            <pc:docMk/>
            <pc:sldMk cId="577182822" sldId="405"/>
            <ac:spMk id="2" creationId="{94822E3E-1514-6C57-A63B-5B059590E081}"/>
          </ac:spMkLst>
        </pc:spChg>
        <pc:spChg chg="mod">
          <ac:chgData name="Mei Collins" userId="f58710cf-9b7c-4342-a50c-dd3de50b0186" providerId="ADAL" clId="{8BECE189-6352-48B3-8844-B77A7BC7DC41}" dt="2022-08-30T15:25:37.078" v="5584" actId="27636"/>
          <ac:spMkLst>
            <pc:docMk/>
            <pc:sldMk cId="577182822" sldId="405"/>
            <ac:spMk id="3" creationId="{EA91F77A-EF67-C4FB-154C-4A771F655884}"/>
          </ac:spMkLst>
        </pc:spChg>
        <pc:spChg chg="add mod">
          <ac:chgData name="Mei Collins" userId="f58710cf-9b7c-4342-a50c-dd3de50b0186" providerId="ADAL" clId="{8BECE189-6352-48B3-8844-B77A7BC7DC41}" dt="2022-08-30T15:26:38.876" v="5623" actId="1036"/>
          <ac:spMkLst>
            <pc:docMk/>
            <pc:sldMk cId="577182822" sldId="405"/>
            <ac:spMk id="6" creationId="{35214DC2-6574-B6F9-A5BC-E379D7A340B1}"/>
          </ac:spMkLst>
        </pc:spChg>
        <pc:picChg chg="add mod">
          <ac:chgData name="Mei Collins" userId="f58710cf-9b7c-4342-a50c-dd3de50b0186" providerId="ADAL" clId="{8BECE189-6352-48B3-8844-B77A7BC7DC41}" dt="2022-08-30T15:25:49.857" v="5587" actId="1076"/>
          <ac:picMkLst>
            <pc:docMk/>
            <pc:sldMk cId="577182822" sldId="405"/>
            <ac:picMk id="5" creationId="{D3491A9C-B958-5CDC-E132-FE5C915412F1}"/>
          </ac:picMkLst>
        </pc:picChg>
      </pc:sldChg>
      <pc:sldChg chg="modSp new mod">
        <pc:chgData name="Mei Collins" userId="f58710cf-9b7c-4342-a50c-dd3de50b0186" providerId="ADAL" clId="{8BECE189-6352-48B3-8844-B77A7BC7DC41}" dt="2022-08-30T15:30:46.195" v="6081" actId="1035"/>
        <pc:sldMkLst>
          <pc:docMk/>
          <pc:sldMk cId="1258564387" sldId="406"/>
        </pc:sldMkLst>
        <pc:spChg chg="mod">
          <ac:chgData name="Mei Collins" userId="f58710cf-9b7c-4342-a50c-dd3de50b0186" providerId="ADAL" clId="{8BECE189-6352-48B3-8844-B77A7BC7DC41}" dt="2022-08-30T15:28:55.927" v="5752" actId="20577"/>
          <ac:spMkLst>
            <pc:docMk/>
            <pc:sldMk cId="1258564387" sldId="406"/>
            <ac:spMk id="2" creationId="{02763760-792D-DE64-C24C-5B875B4B3014}"/>
          </ac:spMkLst>
        </pc:spChg>
        <pc:spChg chg="mod">
          <ac:chgData name="Mei Collins" userId="f58710cf-9b7c-4342-a50c-dd3de50b0186" providerId="ADAL" clId="{8BECE189-6352-48B3-8844-B77A7BC7DC41}" dt="2022-08-30T15:30:46.195" v="6081" actId="1035"/>
          <ac:spMkLst>
            <pc:docMk/>
            <pc:sldMk cId="1258564387" sldId="406"/>
            <ac:spMk id="3" creationId="{510792F5-8345-3BAF-EE56-EAB9BD881FA5}"/>
          </ac:spMkLst>
        </pc:spChg>
      </pc:sldChg>
    </pc:docChg>
  </pc:docChgLst>
  <pc:docChgLst>
    <pc:chgData name="Landis, Elizabeth" userId="S::landis.elizabeth_epa.gov#ext#@indecon.com::f25b3125-03f0-4050-8071-b7a6fea9cfd6" providerId="AD" clId="Web-{8FC1B4AE-2CFF-588C-89E6-6F07EC5050D7}"/>
    <pc:docChg chg="mod">
      <pc:chgData name="Landis, Elizabeth" userId="S::landis.elizabeth_epa.gov#ext#@indecon.com::f25b3125-03f0-4050-8071-b7a6fea9cfd6" providerId="AD" clId="Web-{8FC1B4AE-2CFF-588C-89E6-6F07EC5050D7}" dt="2022-12-09T03:03:59.112" v="7"/>
      <pc:docMkLst>
        <pc:docMk/>
      </pc:docMkLst>
      <pc:sldChg chg="addCm delCm">
        <pc:chgData name="Landis, Elizabeth" userId="S::landis.elizabeth_epa.gov#ext#@indecon.com::f25b3125-03f0-4050-8071-b7a6fea9cfd6" providerId="AD" clId="Web-{8FC1B4AE-2CFF-588C-89E6-6F07EC5050D7}" dt="2022-12-09T02:58:54.718" v="6"/>
        <pc:sldMkLst>
          <pc:docMk/>
          <pc:sldMk cId="1895398935" sldId="337"/>
        </pc:sldMkLst>
      </pc:sldChg>
      <pc:sldChg chg="addCm">
        <pc:chgData name="Landis, Elizabeth" userId="S::landis.elizabeth_epa.gov#ext#@indecon.com::f25b3125-03f0-4050-8071-b7a6fea9cfd6" providerId="AD" clId="Web-{8FC1B4AE-2CFF-588C-89E6-6F07EC5050D7}" dt="2022-12-09T02:58:10.328" v="4"/>
        <pc:sldMkLst>
          <pc:docMk/>
          <pc:sldMk cId="1608296135" sldId="341"/>
        </pc:sldMkLst>
      </pc:sldChg>
      <pc:sldChg chg="addCm">
        <pc:chgData name="Landis, Elizabeth" userId="S::landis.elizabeth_epa.gov#ext#@indecon.com::f25b3125-03f0-4050-8071-b7a6fea9cfd6" providerId="AD" clId="Web-{8FC1B4AE-2CFF-588C-89E6-6F07EC5050D7}" dt="2022-12-09T02:55:00.407" v="1"/>
        <pc:sldMkLst>
          <pc:docMk/>
          <pc:sldMk cId="3112796277" sldId="370"/>
        </pc:sldMkLst>
      </pc:sldChg>
      <pc:sldChg chg="addCm">
        <pc:chgData name="Landis, Elizabeth" userId="S::landis.elizabeth_epa.gov#ext#@indecon.com::f25b3125-03f0-4050-8071-b7a6fea9cfd6" providerId="AD" clId="Web-{8FC1B4AE-2CFF-588C-89E6-6F07EC5050D7}" dt="2022-12-09T02:56:59.555" v="2"/>
        <pc:sldMkLst>
          <pc:docMk/>
          <pc:sldMk cId="2669375814" sldId="372"/>
        </pc:sldMkLst>
      </pc:sldChg>
      <pc:sldChg chg="addCm">
        <pc:chgData name="Landis, Elizabeth" userId="S::landis.elizabeth_epa.gov#ext#@indecon.com::f25b3125-03f0-4050-8071-b7a6fea9cfd6" providerId="AD" clId="Web-{8FC1B4AE-2CFF-588C-89E6-6F07EC5050D7}" dt="2022-12-09T03:03:59.112" v="7"/>
        <pc:sldMkLst>
          <pc:docMk/>
          <pc:sldMk cId="1738153048" sldId="401"/>
        </pc:sldMkLst>
      </pc:sldChg>
    </pc:docChg>
  </pc:docChgLst>
  <pc:docChgLst>
    <pc:chgData name="Henry Roman" userId="28722cf9-7dac-4dc0-9220-e312c8ae96af" providerId="ADAL" clId="{C3353EEB-A718-4810-8792-D232C538EFAF}"/>
    <pc:docChg chg="">
      <pc:chgData name="Henry Roman" userId="28722cf9-7dac-4dc0-9220-e312c8ae96af" providerId="ADAL" clId="{C3353EEB-A718-4810-8792-D232C538EFAF}" dt="2022-09-27T19:58:35.997" v="0"/>
      <pc:docMkLst>
        <pc:docMk/>
      </pc:docMkLst>
      <pc:sldChg chg="modCm">
        <pc:chgData name="Henry Roman" userId="28722cf9-7dac-4dc0-9220-e312c8ae96af" providerId="ADAL" clId="{C3353EEB-A718-4810-8792-D232C538EFAF}" dt="2022-09-27T19:58:35.997" v="0"/>
        <pc:sldMkLst>
          <pc:docMk/>
          <pc:sldMk cId="455406404" sldId="403"/>
        </pc:sldMkLst>
      </pc:sldChg>
    </pc:docChg>
  </pc:docChgLst>
  <pc:docChgLst>
    <pc:chgData name="Mei Collins" userId="f58710cf-9b7c-4342-a50c-dd3de50b0186" providerId="ADAL" clId="{81496B0A-33F7-42F2-B414-5A479CD7536F}"/>
    <pc:docChg chg="">
      <pc:chgData name="Mei Collins" userId="f58710cf-9b7c-4342-a50c-dd3de50b0186" providerId="ADAL" clId="{81496B0A-33F7-42F2-B414-5A479CD7536F}" dt="2023-07-18T17:41:35.218" v="6"/>
      <pc:docMkLst>
        <pc:docMk/>
      </pc:docMkLst>
      <pc:sldChg chg="delCm">
        <pc:chgData name="Mei Collins" userId="f58710cf-9b7c-4342-a50c-dd3de50b0186" providerId="ADAL" clId="{81496B0A-33F7-42F2-B414-5A479CD7536F}" dt="2023-07-18T17:41:13.104" v="0"/>
        <pc:sldMkLst>
          <pc:docMk/>
          <pc:sldMk cId="2652015590" sldId="27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13.104" v="0"/>
              <pc2:cmMkLst xmlns:pc2="http://schemas.microsoft.com/office/powerpoint/2019/9/main/command">
                <pc:docMk/>
                <pc:sldMk cId="2652015590" sldId="271"/>
                <pc2:cmMk id="{D62F114E-6B21-4D68-8285-1081F7BD70D4}"/>
              </pc2:cmMkLst>
            </pc226:cmChg>
          </p:ext>
        </pc:extLst>
      </pc:sldChg>
      <pc:sldChg chg="delCm">
        <pc:chgData name="Mei Collins" userId="f58710cf-9b7c-4342-a50c-dd3de50b0186" providerId="ADAL" clId="{81496B0A-33F7-42F2-B414-5A479CD7536F}" dt="2023-07-18T17:41:19.439" v="1"/>
        <pc:sldMkLst>
          <pc:docMk/>
          <pc:sldMk cId="1895398935" sldId="337"/>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19.439" v="1"/>
              <pc2:cmMkLst xmlns:pc2="http://schemas.microsoft.com/office/powerpoint/2019/9/main/command">
                <pc:docMk/>
                <pc:sldMk cId="1895398935" sldId="337"/>
                <pc2:cmMk id="{3952595F-473B-470B-98AE-B90B8FB97A05}"/>
              </pc2:cmMkLst>
            </pc226:cmChg>
          </p:ext>
        </pc:extLst>
      </pc:sldChg>
      <pc:sldChg chg="delCm">
        <pc:chgData name="Mei Collins" userId="f58710cf-9b7c-4342-a50c-dd3de50b0186" providerId="ADAL" clId="{81496B0A-33F7-42F2-B414-5A479CD7536F}" dt="2023-07-18T17:41:22.574" v="2"/>
        <pc:sldMkLst>
          <pc:docMk/>
          <pc:sldMk cId="1565073010" sldId="34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22.574" v="2"/>
              <pc2:cmMkLst xmlns:pc2="http://schemas.microsoft.com/office/powerpoint/2019/9/main/command">
                <pc:docMk/>
                <pc:sldMk cId="1565073010" sldId="340"/>
                <pc2:cmMk id="{3AE00DE0-6236-4B3F-95BB-E47AD731A9D0}"/>
              </pc2:cmMkLst>
            </pc226:cmChg>
          </p:ext>
        </pc:extLst>
      </pc:sldChg>
      <pc:sldChg chg="delCm">
        <pc:chgData name="Mei Collins" userId="f58710cf-9b7c-4342-a50c-dd3de50b0186" providerId="ADAL" clId="{81496B0A-33F7-42F2-B414-5A479CD7536F}" dt="2023-07-18T17:41:32.283" v="5"/>
        <pc:sldMkLst>
          <pc:docMk/>
          <pc:sldMk cId="1608296135" sldId="34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32.283" v="5"/>
              <pc2:cmMkLst xmlns:pc2="http://schemas.microsoft.com/office/powerpoint/2019/9/main/command">
                <pc:docMk/>
                <pc:sldMk cId="1608296135" sldId="341"/>
                <pc2:cmMk id="{748CCB4A-80F8-4951-9ED5-B439DCCAED07}"/>
              </pc2:cmMkLst>
            </pc226:cmChg>
          </p:ext>
        </pc:extLst>
      </pc:sldChg>
      <pc:sldChg chg="delCm">
        <pc:chgData name="Mei Collins" userId="f58710cf-9b7c-4342-a50c-dd3de50b0186" providerId="ADAL" clId="{81496B0A-33F7-42F2-B414-5A479CD7536F}" dt="2023-07-18T17:41:25.848" v="3"/>
        <pc:sldMkLst>
          <pc:docMk/>
          <pc:sldMk cId="3112796277" sldId="37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25.848" v="3"/>
              <pc2:cmMkLst xmlns:pc2="http://schemas.microsoft.com/office/powerpoint/2019/9/main/command">
                <pc:docMk/>
                <pc:sldMk cId="3112796277" sldId="370"/>
                <pc2:cmMk id="{5B19E3F6-D7EF-4DFD-ABFF-709C1D711F9D}"/>
              </pc2:cmMkLst>
            </pc226:cmChg>
          </p:ext>
        </pc:extLst>
      </pc:sldChg>
      <pc:sldChg chg="delCm">
        <pc:chgData name="Mei Collins" userId="f58710cf-9b7c-4342-a50c-dd3de50b0186" providerId="ADAL" clId="{81496B0A-33F7-42F2-B414-5A479CD7536F}" dt="2023-07-18T17:41:28.589" v="4"/>
        <pc:sldMkLst>
          <pc:docMk/>
          <pc:sldMk cId="2669375814" sldId="372"/>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28.589" v="4"/>
              <pc2:cmMkLst xmlns:pc2="http://schemas.microsoft.com/office/powerpoint/2019/9/main/command">
                <pc:docMk/>
                <pc:sldMk cId="2669375814" sldId="372"/>
                <pc2:cmMk id="{B93991F1-2E64-426C-81DF-9D091D7E8E28}"/>
              </pc2:cmMkLst>
            </pc226:cmChg>
          </p:ext>
        </pc:extLst>
      </pc:sldChg>
      <pc:sldChg chg="delCm">
        <pc:chgData name="Mei Collins" userId="f58710cf-9b7c-4342-a50c-dd3de50b0186" providerId="ADAL" clId="{81496B0A-33F7-42F2-B414-5A479CD7536F}" dt="2023-07-18T17:41:35.218" v="6"/>
        <pc:sldMkLst>
          <pc:docMk/>
          <pc:sldMk cId="1738153048" sldId="40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81496B0A-33F7-42F2-B414-5A479CD7536F}" dt="2023-07-18T17:41:35.218" v="6"/>
              <pc2:cmMkLst xmlns:pc2="http://schemas.microsoft.com/office/powerpoint/2019/9/main/command">
                <pc:docMk/>
                <pc:sldMk cId="1738153048" sldId="401"/>
                <pc2:cmMk id="{954BDC81-BEDB-4FF4-BA45-5CA93258B8CB}"/>
              </pc2:cmMkLst>
            </pc226:cmChg>
          </p:ext>
        </pc:extLst>
      </pc:sldChg>
    </pc:docChg>
  </pc:docChgLst>
  <pc:docChgLst>
    <pc:chgData name="Mei Collins" userId="f58710cf-9b7c-4342-a50c-dd3de50b0186" providerId="ADAL" clId="{58C837E9-1295-4B1B-9AA5-FFEF2B91691B}"/>
    <pc:docChg chg="undo custSel addSld delSld modSld sldOrd addSection delSection modSection">
      <pc:chgData name="Mei Collins" userId="f58710cf-9b7c-4342-a50c-dd3de50b0186" providerId="ADAL" clId="{58C837E9-1295-4B1B-9AA5-FFEF2B91691B}" dt="2022-08-29T03:02:48.096" v="2903" actId="403"/>
      <pc:docMkLst>
        <pc:docMk/>
      </pc:docMkLst>
      <pc:sldChg chg="modSp add mod ord">
        <pc:chgData name="Mei Collins" userId="f58710cf-9b7c-4342-a50c-dd3de50b0186" providerId="ADAL" clId="{58C837E9-1295-4B1B-9AA5-FFEF2B91691B}" dt="2022-08-29T03:01:49.701" v="2884" actId="14100"/>
        <pc:sldMkLst>
          <pc:docMk/>
          <pc:sldMk cId="2015222705" sldId="257"/>
        </pc:sldMkLst>
        <pc:spChg chg="mod">
          <ac:chgData name="Mei Collins" userId="f58710cf-9b7c-4342-a50c-dd3de50b0186" providerId="ADAL" clId="{58C837E9-1295-4B1B-9AA5-FFEF2B91691B}" dt="2022-08-29T03:01:49.701" v="2884" actId="14100"/>
          <ac:spMkLst>
            <pc:docMk/>
            <pc:sldMk cId="2015222705" sldId="257"/>
            <ac:spMk id="3" creationId="{44A529D0-168F-80A0-709A-A7023D631DFF}"/>
          </ac:spMkLst>
        </pc:spChg>
      </pc:sldChg>
      <pc:sldChg chg="modSp mod ord modCm">
        <pc:chgData name="Mei Collins" userId="f58710cf-9b7c-4342-a50c-dd3de50b0186" providerId="ADAL" clId="{58C837E9-1295-4B1B-9AA5-FFEF2B91691B}" dt="2022-08-29T03:01:03.508" v="2870"/>
        <pc:sldMkLst>
          <pc:docMk/>
          <pc:sldMk cId="3463063590" sldId="268"/>
        </pc:sldMkLst>
        <pc:spChg chg="mod">
          <ac:chgData name="Mei Collins" userId="f58710cf-9b7c-4342-a50c-dd3de50b0186" providerId="ADAL" clId="{58C837E9-1295-4B1B-9AA5-FFEF2B91691B}" dt="2022-08-29T02:17:31.952" v="2220" actId="20577"/>
          <ac:spMkLst>
            <pc:docMk/>
            <pc:sldMk cId="3463063590" sldId="268"/>
            <ac:spMk id="2" creationId="{80F8BE1D-A40A-7359-B861-E27F39AF2947}"/>
          </ac:spMkLst>
        </pc:spChg>
      </pc:sldChg>
      <pc:sldChg chg="del">
        <pc:chgData name="Mei Collins" userId="f58710cf-9b7c-4342-a50c-dd3de50b0186" providerId="ADAL" clId="{58C837E9-1295-4B1B-9AA5-FFEF2B91691B}" dt="2022-08-22T16:18:22.170" v="1" actId="47"/>
        <pc:sldMkLst>
          <pc:docMk/>
          <pc:sldMk cId="1088742732" sldId="269"/>
        </pc:sldMkLst>
      </pc:sldChg>
      <pc:sldChg chg="addSp delSp modSp mod ord">
        <pc:chgData name="Mei Collins" userId="f58710cf-9b7c-4342-a50c-dd3de50b0186" providerId="ADAL" clId="{58C837E9-1295-4B1B-9AA5-FFEF2B91691B}" dt="2022-08-29T03:01:07.242" v="2871" actId="20578"/>
        <pc:sldMkLst>
          <pc:docMk/>
          <pc:sldMk cId="2836773808" sldId="270"/>
        </pc:sldMkLst>
        <pc:spChg chg="mod">
          <ac:chgData name="Mei Collins" userId="f58710cf-9b7c-4342-a50c-dd3de50b0186" providerId="ADAL" clId="{58C837E9-1295-4B1B-9AA5-FFEF2B91691B}" dt="2022-08-22T16:32:54.691" v="100" actId="20577"/>
          <ac:spMkLst>
            <pc:docMk/>
            <pc:sldMk cId="2836773808" sldId="270"/>
            <ac:spMk id="2" creationId="{05D3DC73-634B-72AE-DE41-F801F81286B3}"/>
          </ac:spMkLst>
        </pc:spChg>
        <pc:spChg chg="mod">
          <ac:chgData name="Mei Collins" userId="f58710cf-9b7c-4342-a50c-dd3de50b0186" providerId="ADAL" clId="{58C837E9-1295-4B1B-9AA5-FFEF2B91691B}" dt="2022-08-22T16:33:46.650" v="119" actId="113"/>
          <ac:spMkLst>
            <pc:docMk/>
            <pc:sldMk cId="2836773808" sldId="270"/>
            <ac:spMk id="3" creationId="{738C31C5-15CD-4062-1CF8-9EE7D3CE1E0C}"/>
          </ac:spMkLst>
        </pc:spChg>
        <pc:spChg chg="add mod">
          <ac:chgData name="Mei Collins" userId="f58710cf-9b7c-4342-a50c-dd3de50b0186" providerId="ADAL" clId="{58C837E9-1295-4B1B-9AA5-FFEF2B91691B}" dt="2022-08-23T04:37:57.913" v="2174" actId="1076"/>
          <ac:spMkLst>
            <pc:docMk/>
            <pc:sldMk cId="2836773808" sldId="270"/>
            <ac:spMk id="4" creationId="{A83F77B4-7D14-5ABD-F5B6-528F8EA488BA}"/>
          </ac:spMkLst>
        </pc:spChg>
        <pc:spChg chg="add del">
          <ac:chgData name="Mei Collins" userId="f58710cf-9b7c-4342-a50c-dd3de50b0186" providerId="ADAL" clId="{58C837E9-1295-4B1B-9AA5-FFEF2B91691B}" dt="2022-08-22T17:10:44.707" v="708" actId="22"/>
          <ac:spMkLst>
            <pc:docMk/>
            <pc:sldMk cId="2836773808" sldId="270"/>
            <ac:spMk id="7" creationId="{8CBD1A56-1B20-A559-4EDC-C83376C1ED52}"/>
          </ac:spMkLst>
        </pc:spChg>
        <pc:spChg chg="add del">
          <ac:chgData name="Mei Collins" userId="f58710cf-9b7c-4342-a50c-dd3de50b0186" providerId="ADAL" clId="{58C837E9-1295-4B1B-9AA5-FFEF2B91691B}" dt="2022-08-22T17:10:47.945" v="710" actId="22"/>
          <ac:spMkLst>
            <pc:docMk/>
            <pc:sldMk cId="2836773808" sldId="270"/>
            <ac:spMk id="9" creationId="{92E0294F-C332-1551-B0F5-F9B902219BA1}"/>
          </ac:spMkLst>
        </pc:spChg>
        <pc:picChg chg="add mod">
          <ac:chgData name="Mei Collins" userId="f58710cf-9b7c-4342-a50c-dd3de50b0186" providerId="ADAL" clId="{58C837E9-1295-4B1B-9AA5-FFEF2B91691B}" dt="2022-08-23T04:37:54.875" v="2173" actId="1076"/>
          <ac:picMkLst>
            <pc:docMk/>
            <pc:sldMk cId="2836773808" sldId="270"/>
            <ac:picMk id="6" creationId="{2C4C1510-CAB5-2653-7AD9-78DE6C9B9F08}"/>
          </ac:picMkLst>
        </pc:picChg>
      </pc:sldChg>
      <pc:sldChg chg="addSp delSp modSp add mod">
        <pc:chgData name="Mei Collins" userId="f58710cf-9b7c-4342-a50c-dd3de50b0186" providerId="ADAL" clId="{58C837E9-1295-4B1B-9AA5-FFEF2B91691B}" dt="2022-08-23T04:17:57.669" v="1997" actId="1076"/>
        <pc:sldMkLst>
          <pc:docMk/>
          <pc:sldMk cId="2652015590" sldId="271"/>
        </pc:sldMkLst>
        <pc:spChg chg="mod">
          <ac:chgData name="Mei Collins" userId="f58710cf-9b7c-4342-a50c-dd3de50b0186" providerId="ADAL" clId="{58C837E9-1295-4B1B-9AA5-FFEF2B91691B}" dt="2022-08-22T16:44:44.979" v="184" actId="20577"/>
          <ac:spMkLst>
            <pc:docMk/>
            <pc:sldMk cId="2652015590" sldId="271"/>
            <ac:spMk id="2" creationId="{05D3DC73-634B-72AE-DE41-F801F81286B3}"/>
          </ac:spMkLst>
        </pc:spChg>
        <pc:spChg chg="del">
          <ac:chgData name="Mei Collins" userId="f58710cf-9b7c-4342-a50c-dd3de50b0186" providerId="ADAL" clId="{58C837E9-1295-4B1B-9AA5-FFEF2B91691B}" dt="2022-08-22T16:44:59.436" v="185" actId="478"/>
          <ac:spMkLst>
            <pc:docMk/>
            <pc:sldMk cId="2652015590" sldId="271"/>
            <ac:spMk id="3" creationId="{738C31C5-15CD-4062-1CF8-9EE7D3CE1E0C}"/>
          </ac:spMkLst>
        </pc:spChg>
        <pc:spChg chg="add mod">
          <ac:chgData name="Mei Collins" userId="f58710cf-9b7c-4342-a50c-dd3de50b0186" providerId="ADAL" clId="{58C837E9-1295-4B1B-9AA5-FFEF2B91691B}" dt="2022-08-23T04:17:57.669" v="1997" actId="1076"/>
          <ac:spMkLst>
            <pc:docMk/>
            <pc:sldMk cId="2652015590" sldId="271"/>
            <ac:spMk id="3" creationId="{F59A5048-F85F-8B41-81D3-FAE30BC17246}"/>
          </ac:spMkLst>
        </pc:spChg>
        <pc:picChg chg="add mod">
          <ac:chgData name="Mei Collins" userId="f58710cf-9b7c-4342-a50c-dd3de50b0186" providerId="ADAL" clId="{58C837E9-1295-4B1B-9AA5-FFEF2B91691B}" dt="2022-08-23T04:13:54.087" v="1889" actId="1076"/>
          <ac:picMkLst>
            <pc:docMk/>
            <pc:sldMk cId="2652015590" sldId="271"/>
            <ac:picMk id="6" creationId="{A5CBA977-BFE2-7F36-0DDB-E22AA004BDCD}"/>
          </ac:picMkLst>
        </pc:picChg>
      </pc:sldChg>
      <pc:sldChg chg="add del">
        <pc:chgData name="Mei Collins" userId="f58710cf-9b7c-4342-a50c-dd3de50b0186" providerId="ADAL" clId="{58C837E9-1295-4B1B-9AA5-FFEF2B91691B}" dt="2022-08-22T17:09:57.240" v="702" actId="47"/>
        <pc:sldMkLst>
          <pc:docMk/>
          <pc:sldMk cId="3875112116" sldId="272"/>
        </pc:sldMkLst>
      </pc:sldChg>
      <pc:sldChg chg="add del">
        <pc:chgData name="Mei Collins" userId="f58710cf-9b7c-4342-a50c-dd3de50b0186" providerId="ADAL" clId="{58C837E9-1295-4B1B-9AA5-FFEF2B91691B}" dt="2022-08-22T17:09:58.876" v="703" actId="47"/>
        <pc:sldMkLst>
          <pc:docMk/>
          <pc:sldMk cId="2625232575" sldId="273"/>
        </pc:sldMkLst>
      </pc:sldChg>
      <pc:sldChg chg="modSp add del mod">
        <pc:chgData name="Mei Collins" userId="f58710cf-9b7c-4342-a50c-dd3de50b0186" providerId="ADAL" clId="{58C837E9-1295-4B1B-9AA5-FFEF2B91691B}" dt="2022-08-29T02:59:59.266" v="2867" actId="18676"/>
        <pc:sldMkLst>
          <pc:docMk/>
          <pc:sldMk cId="1401118204" sldId="322"/>
        </pc:sldMkLst>
        <pc:spChg chg="mod">
          <ac:chgData name="Mei Collins" userId="f58710cf-9b7c-4342-a50c-dd3de50b0186" providerId="ADAL" clId="{58C837E9-1295-4B1B-9AA5-FFEF2B91691B}" dt="2022-08-23T04:03:02.637" v="1354" actId="14100"/>
          <ac:spMkLst>
            <pc:docMk/>
            <pc:sldMk cId="1401118204" sldId="322"/>
            <ac:spMk id="3" creationId="{00000000-0000-0000-0000-000000000000}"/>
          </ac:spMkLst>
        </pc:spChg>
      </pc:sldChg>
      <pc:sldChg chg="add del modNotes">
        <pc:chgData name="Mei Collins" userId="f58710cf-9b7c-4342-a50c-dd3de50b0186" providerId="ADAL" clId="{58C837E9-1295-4B1B-9AA5-FFEF2B91691B}" dt="2022-08-23T04:05:39.479" v="1544" actId="47"/>
        <pc:sldMkLst>
          <pc:docMk/>
          <pc:sldMk cId="2700804804" sldId="325"/>
        </pc:sldMkLst>
      </pc:sldChg>
      <pc:sldChg chg="modSp add del mod">
        <pc:chgData name="Mei Collins" userId="f58710cf-9b7c-4342-a50c-dd3de50b0186" providerId="ADAL" clId="{58C837E9-1295-4B1B-9AA5-FFEF2B91691B}" dt="2022-08-23T04:10:07.127" v="1713" actId="47"/>
        <pc:sldMkLst>
          <pc:docMk/>
          <pc:sldMk cId="51734455" sldId="326"/>
        </pc:sldMkLst>
        <pc:spChg chg="mod">
          <ac:chgData name="Mei Collins" userId="f58710cf-9b7c-4342-a50c-dd3de50b0186" providerId="ADAL" clId="{58C837E9-1295-4B1B-9AA5-FFEF2B91691B}" dt="2022-08-23T04:02:37.077" v="1332" actId="27636"/>
          <ac:spMkLst>
            <pc:docMk/>
            <pc:sldMk cId="51734455" sldId="326"/>
            <ac:spMk id="2" creationId="{00000000-0000-0000-0000-000000000000}"/>
          </ac:spMkLst>
        </pc:spChg>
        <pc:graphicFrameChg chg="mod">
          <ac:chgData name="Mei Collins" userId="f58710cf-9b7c-4342-a50c-dd3de50b0186" providerId="ADAL" clId="{58C837E9-1295-4B1B-9AA5-FFEF2B91691B}" dt="2022-08-23T04:09:20.429" v="1699" actId="1076"/>
          <ac:graphicFrameMkLst>
            <pc:docMk/>
            <pc:sldMk cId="51734455" sldId="326"/>
            <ac:graphicFrameMk id="5" creationId="{00000000-0000-0000-0000-000000000000}"/>
          </ac:graphicFrameMkLst>
        </pc:graphicFrameChg>
      </pc:sldChg>
      <pc:sldChg chg="modSp add del mod">
        <pc:chgData name="Mei Collins" userId="f58710cf-9b7c-4342-a50c-dd3de50b0186" providerId="ADAL" clId="{58C837E9-1295-4B1B-9AA5-FFEF2B91691B}" dt="2022-08-22T16:50:48.315" v="364" actId="47"/>
        <pc:sldMkLst>
          <pc:docMk/>
          <pc:sldMk cId="3003969050" sldId="327"/>
        </pc:sldMkLst>
        <pc:spChg chg="mod">
          <ac:chgData name="Mei Collins" userId="f58710cf-9b7c-4342-a50c-dd3de50b0186" providerId="ADAL" clId="{58C837E9-1295-4B1B-9AA5-FFEF2B91691B}" dt="2022-08-22T16:46:04.190" v="197" actId="27636"/>
          <ac:spMkLst>
            <pc:docMk/>
            <pc:sldMk cId="3003969050" sldId="327"/>
            <ac:spMk id="9218" creationId="{00000000-0000-0000-0000-000000000000}"/>
          </ac:spMkLst>
        </pc:spChg>
      </pc:sldChg>
      <pc:sldChg chg="modSp add del mod">
        <pc:chgData name="Mei Collins" userId="f58710cf-9b7c-4342-a50c-dd3de50b0186" providerId="ADAL" clId="{58C837E9-1295-4B1B-9AA5-FFEF2B91691B}" dt="2022-08-23T03:50:05.443" v="1069" actId="47"/>
        <pc:sldMkLst>
          <pc:docMk/>
          <pc:sldMk cId="3748678103" sldId="330"/>
        </pc:sldMkLst>
        <pc:spChg chg="mod">
          <ac:chgData name="Mei Collins" userId="f58710cf-9b7c-4342-a50c-dd3de50b0186" providerId="ADAL" clId="{58C837E9-1295-4B1B-9AA5-FFEF2B91691B}" dt="2022-08-23T03:44:44.285" v="855" actId="27636"/>
          <ac:spMkLst>
            <pc:docMk/>
            <pc:sldMk cId="3748678103" sldId="330"/>
            <ac:spMk id="2" creationId="{00000000-0000-0000-0000-000000000000}"/>
          </ac:spMkLst>
        </pc:spChg>
      </pc:sldChg>
      <pc:sldChg chg="add del addCm">
        <pc:chgData name="Mei Collins" userId="f58710cf-9b7c-4342-a50c-dd3de50b0186" providerId="ADAL" clId="{58C837E9-1295-4B1B-9AA5-FFEF2B91691B}" dt="2022-08-29T02:59:37.118" v="2863" actId="2696"/>
        <pc:sldMkLst>
          <pc:docMk/>
          <pc:sldMk cId="3562295371" sldId="331"/>
        </pc:sldMkLst>
      </pc:sldChg>
      <pc:sldChg chg="addSp modSp add mod ord">
        <pc:chgData name="Mei Collins" userId="f58710cf-9b7c-4342-a50c-dd3de50b0186" providerId="ADAL" clId="{58C837E9-1295-4B1B-9AA5-FFEF2B91691B}" dt="2022-08-23T04:18:23.894" v="2000" actId="1076"/>
        <pc:sldMkLst>
          <pc:docMk/>
          <pc:sldMk cId="1895398935" sldId="337"/>
        </pc:sldMkLst>
        <pc:spChg chg="mod">
          <ac:chgData name="Mei Collins" userId="f58710cf-9b7c-4342-a50c-dd3de50b0186" providerId="ADAL" clId="{58C837E9-1295-4B1B-9AA5-FFEF2B91691B}" dt="2022-08-22T16:46:32.673" v="206" actId="1076"/>
          <ac:spMkLst>
            <pc:docMk/>
            <pc:sldMk cId="1895398935" sldId="337"/>
            <ac:spMk id="3" creationId="{00000000-0000-0000-0000-000000000000}"/>
          </ac:spMkLst>
        </pc:spChg>
        <pc:spChg chg="mod">
          <ac:chgData name="Mei Collins" userId="f58710cf-9b7c-4342-a50c-dd3de50b0186" providerId="ADAL" clId="{58C837E9-1295-4B1B-9AA5-FFEF2B91691B}" dt="2022-08-22T16:46:47.047" v="210" actId="404"/>
          <ac:spMkLst>
            <pc:docMk/>
            <pc:sldMk cId="1895398935" sldId="337"/>
            <ac:spMk id="4" creationId="{00000000-0000-0000-0000-000000000000}"/>
          </ac:spMkLst>
        </pc:spChg>
        <pc:spChg chg="add mod">
          <ac:chgData name="Mei Collins" userId="f58710cf-9b7c-4342-a50c-dd3de50b0186" providerId="ADAL" clId="{58C837E9-1295-4B1B-9AA5-FFEF2B91691B}" dt="2022-08-23T04:18:23.894" v="2000" actId="1076"/>
          <ac:spMkLst>
            <pc:docMk/>
            <pc:sldMk cId="1895398935" sldId="337"/>
            <ac:spMk id="6" creationId="{ECDE7151-81D8-B73C-35FF-6A572A6DA477}"/>
          </ac:spMkLst>
        </pc:spChg>
        <pc:picChg chg="mod">
          <ac:chgData name="Mei Collins" userId="f58710cf-9b7c-4342-a50c-dd3de50b0186" providerId="ADAL" clId="{58C837E9-1295-4B1B-9AA5-FFEF2B91691B}" dt="2022-08-22T16:46:22.473" v="204" actId="1076"/>
          <ac:picMkLst>
            <pc:docMk/>
            <pc:sldMk cId="1895398935" sldId="337"/>
            <ac:picMk id="1026" creationId="{00000000-0000-0000-0000-000000000000}"/>
          </ac:picMkLst>
        </pc:picChg>
      </pc:sldChg>
      <pc:sldChg chg="modSp add mod">
        <pc:chgData name="Mei Collins" userId="f58710cf-9b7c-4342-a50c-dd3de50b0186" providerId="ADAL" clId="{58C837E9-1295-4B1B-9AA5-FFEF2B91691B}" dt="2022-08-23T04:38:28.701" v="2175" actId="14100"/>
        <pc:sldMkLst>
          <pc:docMk/>
          <pc:sldMk cId="2603712131" sldId="338"/>
        </pc:sldMkLst>
        <pc:spChg chg="mod">
          <ac:chgData name="Mei Collins" userId="f58710cf-9b7c-4342-a50c-dd3de50b0186" providerId="ADAL" clId="{58C837E9-1295-4B1B-9AA5-FFEF2B91691B}" dt="2022-08-23T04:38:28.701" v="2175" actId="14100"/>
          <ac:spMkLst>
            <pc:docMk/>
            <pc:sldMk cId="2603712131" sldId="338"/>
            <ac:spMk id="3" creationId="{00000000-0000-0000-0000-000000000000}"/>
          </ac:spMkLst>
        </pc:spChg>
      </pc:sldChg>
      <pc:sldChg chg="addSp modSp add mod modCm">
        <pc:chgData name="Mei Collins" userId="f58710cf-9b7c-4342-a50c-dd3de50b0186" providerId="ADAL" clId="{58C837E9-1295-4B1B-9AA5-FFEF2B91691B}" dt="2022-08-29T02:40:05.755" v="2311"/>
        <pc:sldMkLst>
          <pc:docMk/>
          <pc:sldMk cId="1565073010" sldId="340"/>
        </pc:sldMkLst>
        <pc:spChg chg="mod">
          <ac:chgData name="Mei Collins" userId="f58710cf-9b7c-4342-a50c-dd3de50b0186" providerId="ADAL" clId="{58C837E9-1295-4B1B-9AA5-FFEF2B91691B}" dt="2022-08-29T02:39:35.389" v="2310" actId="1076"/>
          <ac:spMkLst>
            <pc:docMk/>
            <pc:sldMk cId="1565073010" sldId="340"/>
            <ac:spMk id="3" creationId="{00000000-0000-0000-0000-000000000000}"/>
          </ac:spMkLst>
        </pc:spChg>
        <pc:spChg chg="add mod">
          <ac:chgData name="Mei Collins" userId="f58710cf-9b7c-4342-a50c-dd3de50b0186" providerId="ADAL" clId="{58C837E9-1295-4B1B-9AA5-FFEF2B91691B}" dt="2022-08-23T04:20:32.651" v="2087" actId="1037"/>
          <ac:spMkLst>
            <pc:docMk/>
            <pc:sldMk cId="1565073010" sldId="340"/>
            <ac:spMk id="4" creationId="{93CA7EA2-CC9B-713B-69A1-248F868820E0}"/>
          </ac:spMkLst>
        </pc:spChg>
        <pc:graphicFrameChg chg="add mod modGraphic">
          <ac:chgData name="Mei Collins" userId="f58710cf-9b7c-4342-a50c-dd3de50b0186" providerId="ADAL" clId="{58C837E9-1295-4B1B-9AA5-FFEF2B91691B}" dt="2022-08-29T02:20:38.825" v="2308" actId="404"/>
          <ac:graphicFrameMkLst>
            <pc:docMk/>
            <pc:sldMk cId="1565073010" sldId="340"/>
            <ac:graphicFrameMk id="5" creationId="{848902B0-AEDA-674B-AD24-18C8565E7D4D}"/>
          </ac:graphicFrameMkLst>
        </pc:graphicFrameChg>
      </pc:sldChg>
      <pc:sldChg chg="addSp delSp modSp add mod">
        <pc:chgData name="Mei Collins" userId="f58710cf-9b7c-4342-a50c-dd3de50b0186" providerId="ADAL" clId="{58C837E9-1295-4B1B-9AA5-FFEF2B91691B}" dt="2022-08-23T04:29:54.576" v="2118" actId="478"/>
        <pc:sldMkLst>
          <pc:docMk/>
          <pc:sldMk cId="1608296135" sldId="341"/>
        </pc:sldMkLst>
        <pc:spChg chg="mod">
          <ac:chgData name="Mei Collins" userId="f58710cf-9b7c-4342-a50c-dd3de50b0186" providerId="ADAL" clId="{58C837E9-1295-4B1B-9AA5-FFEF2B91691B}" dt="2022-08-22T17:13:30.700" v="744" actId="403"/>
          <ac:spMkLst>
            <pc:docMk/>
            <pc:sldMk cId="1608296135" sldId="341"/>
            <ac:spMk id="3" creationId="{00000000-0000-0000-0000-000000000000}"/>
          </ac:spMkLst>
        </pc:spChg>
        <pc:spChg chg="add mod">
          <ac:chgData name="Mei Collins" userId="f58710cf-9b7c-4342-a50c-dd3de50b0186" providerId="ADAL" clId="{58C837E9-1295-4B1B-9AA5-FFEF2B91691B}" dt="2022-08-23T04:29:48.899" v="2115" actId="14100"/>
          <ac:spMkLst>
            <pc:docMk/>
            <pc:sldMk cId="1608296135" sldId="341"/>
            <ac:spMk id="4" creationId="{A7EC121A-E501-6F07-B7DD-B8555743F53A}"/>
          </ac:spMkLst>
        </pc:spChg>
        <pc:spChg chg="mod">
          <ac:chgData name="Mei Collins" userId="f58710cf-9b7c-4342-a50c-dd3de50b0186" providerId="ADAL" clId="{58C837E9-1295-4B1B-9AA5-FFEF2B91691B}" dt="2022-08-23T04:29:05.474" v="2105" actId="1076"/>
          <ac:spMkLst>
            <pc:docMk/>
            <pc:sldMk cId="1608296135" sldId="341"/>
            <ac:spMk id="6" creationId="{00000000-0000-0000-0000-000000000000}"/>
          </ac:spMkLst>
        </pc:spChg>
        <pc:spChg chg="add mod">
          <ac:chgData name="Mei Collins" userId="f58710cf-9b7c-4342-a50c-dd3de50b0186" providerId="ADAL" clId="{58C837E9-1295-4B1B-9AA5-FFEF2B91691B}" dt="2022-08-23T04:29:10.228" v="2107" actId="1076"/>
          <ac:spMkLst>
            <pc:docMk/>
            <pc:sldMk cId="1608296135" sldId="341"/>
            <ac:spMk id="8" creationId="{AB563F31-79DB-4498-547E-39A557C523AB}"/>
          </ac:spMkLst>
        </pc:spChg>
        <pc:picChg chg="del mod">
          <ac:chgData name="Mei Collins" userId="f58710cf-9b7c-4342-a50c-dd3de50b0186" providerId="ADAL" clId="{58C837E9-1295-4B1B-9AA5-FFEF2B91691B}" dt="2022-08-23T04:29:54.576" v="2118" actId="478"/>
          <ac:picMkLst>
            <pc:docMk/>
            <pc:sldMk cId="1608296135" sldId="341"/>
            <ac:picMk id="7" creationId="{00000000-0000-0000-0000-000000000000}"/>
          </ac:picMkLst>
        </pc:picChg>
        <pc:picChg chg="mod">
          <ac:chgData name="Mei Collins" userId="f58710cf-9b7c-4342-a50c-dd3de50b0186" providerId="ADAL" clId="{58C837E9-1295-4B1B-9AA5-FFEF2B91691B}" dt="2022-08-23T04:29:01.737" v="2104" actId="1076"/>
          <ac:picMkLst>
            <pc:docMk/>
            <pc:sldMk cId="1608296135" sldId="341"/>
            <ac:picMk id="2050" creationId="{00000000-0000-0000-0000-000000000000}"/>
          </ac:picMkLst>
        </pc:picChg>
        <pc:picChg chg="add mod">
          <ac:chgData name="Mei Collins" userId="f58710cf-9b7c-4342-a50c-dd3de50b0186" providerId="ADAL" clId="{58C837E9-1295-4B1B-9AA5-FFEF2B91691B}" dt="2022-08-23T04:28:56.540" v="2103" actId="1076"/>
          <ac:picMkLst>
            <pc:docMk/>
            <pc:sldMk cId="1608296135" sldId="341"/>
            <ac:picMk id="3074" creationId="{A33827E0-416B-3CC7-3D07-904B3DE8E7E2}"/>
          </ac:picMkLst>
        </pc:picChg>
      </pc:sldChg>
      <pc:sldChg chg="addSp modSp add mod addCm delCm modCm">
        <pc:chgData name="Mei Collins" userId="f58710cf-9b7c-4342-a50c-dd3de50b0186" providerId="ADAL" clId="{58C837E9-1295-4B1B-9AA5-FFEF2B91691B}" dt="2022-08-29T02:43:32.677" v="2739"/>
        <pc:sldMkLst>
          <pc:docMk/>
          <pc:sldMk cId="3502017303" sldId="342"/>
        </pc:sldMkLst>
        <pc:spChg chg="mod">
          <ac:chgData name="Mei Collins" userId="f58710cf-9b7c-4342-a50c-dd3de50b0186" providerId="ADAL" clId="{58C837E9-1295-4B1B-9AA5-FFEF2B91691B}" dt="2022-08-29T02:43:30.015" v="2738" actId="20577"/>
          <ac:spMkLst>
            <pc:docMk/>
            <pc:sldMk cId="3502017303" sldId="342"/>
            <ac:spMk id="2" creationId="{00000000-0000-0000-0000-000000000000}"/>
          </ac:spMkLst>
        </pc:spChg>
        <pc:spChg chg="mod">
          <ac:chgData name="Mei Collins" userId="f58710cf-9b7c-4342-a50c-dd3de50b0186" providerId="ADAL" clId="{58C837E9-1295-4B1B-9AA5-FFEF2B91691B}" dt="2022-08-29T02:43:05.112" v="2703" actId="20577"/>
          <ac:spMkLst>
            <pc:docMk/>
            <pc:sldMk cId="3502017303" sldId="342"/>
            <ac:spMk id="3" creationId="{00000000-0000-0000-0000-000000000000}"/>
          </ac:spMkLst>
        </pc:spChg>
        <pc:spChg chg="add mod">
          <ac:chgData name="Mei Collins" userId="f58710cf-9b7c-4342-a50c-dd3de50b0186" providerId="ADAL" clId="{58C837E9-1295-4B1B-9AA5-FFEF2B91691B}" dt="2022-08-23T04:30:32.837" v="2129" actId="1036"/>
          <ac:spMkLst>
            <pc:docMk/>
            <pc:sldMk cId="3502017303" sldId="342"/>
            <ac:spMk id="4" creationId="{294C9990-8D6F-A79B-4F59-760CC490E2B5}"/>
          </ac:spMkLst>
        </pc:spChg>
      </pc:sldChg>
      <pc:sldChg chg="modSp add mod modCm">
        <pc:chgData name="Mei Collins" userId="f58710cf-9b7c-4342-a50c-dd3de50b0186" providerId="ADAL" clId="{58C837E9-1295-4B1B-9AA5-FFEF2B91691B}" dt="2022-08-29T02:43:51.999" v="2741"/>
        <pc:sldMkLst>
          <pc:docMk/>
          <pc:sldMk cId="1375819937" sldId="345"/>
        </pc:sldMkLst>
        <pc:spChg chg="mod">
          <ac:chgData name="Mei Collins" userId="f58710cf-9b7c-4342-a50c-dd3de50b0186" providerId="ADAL" clId="{58C837E9-1295-4B1B-9AA5-FFEF2B91691B}" dt="2022-08-29T02:43:46.037" v="2740" actId="20577"/>
          <ac:spMkLst>
            <pc:docMk/>
            <pc:sldMk cId="1375819937" sldId="345"/>
            <ac:spMk id="3" creationId="{00000000-0000-0000-0000-000000000000}"/>
          </ac:spMkLst>
        </pc:spChg>
      </pc:sldChg>
      <pc:sldChg chg="modSp add del mod">
        <pc:chgData name="Mei Collins" userId="f58710cf-9b7c-4342-a50c-dd3de50b0186" providerId="ADAL" clId="{58C837E9-1295-4B1B-9AA5-FFEF2B91691B}" dt="2022-08-23T03:42:27.574" v="808" actId="47"/>
        <pc:sldMkLst>
          <pc:docMk/>
          <pc:sldMk cId="1983780167" sldId="346"/>
        </pc:sldMkLst>
        <pc:spChg chg="mod">
          <ac:chgData name="Mei Collins" userId="f58710cf-9b7c-4342-a50c-dd3de50b0186" providerId="ADAL" clId="{58C837E9-1295-4B1B-9AA5-FFEF2B91691B}" dt="2022-08-22T17:12:20.721" v="718" actId="27636"/>
          <ac:spMkLst>
            <pc:docMk/>
            <pc:sldMk cId="1983780167" sldId="346"/>
            <ac:spMk id="5" creationId="{00000000-0000-0000-0000-000000000000}"/>
          </ac:spMkLst>
        </pc:spChg>
      </pc:sldChg>
      <pc:sldChg chg="modSp add mod">
        <pc:chgData name="Mei Collins" userId="f58710cf-9b7c-4342-a50c-dd3de50b0186" providerId="ADAL" clId="{58C837E9-1295-4B1B-9AA5-FFEF2B91691B}" dt="2022-08-23T04:40:30.583" v="2210" actId="403"/>
        <pc:sldMkLst>
          <pc:docMk/>
          <pc:sldMk cId="1613339112" sldId="347"/>
        </pc:sldMkLst>
        <pc:spChg chg="mod">
          <ac:chgData name="Mei Collins" userId="f58710cf-9b7c-4342-a50c-dd3de50b0186" providerId="ADAL" clId="{58C837E9-1295-4B1B-9AA5-FFEF2B91691B}" dt="2022-08-23T04:40:30.583" v="2210" actId="403"/>
          <ac:spMkLst>
            <pc:docMk/>
            <pc:sldMk cId="1613339112" sldId="347"/>
            <ac:spMk id="3" creationId="{00000000-0000-0000-0000-000000000000}"/>
          </ac:spMkLst>
        </pc:spChg>
      </pc:sldChg>
      <pc:sldChg chg="add del">
        <pc:chgData name="Mei Collins" userId="f58710cf-9b7c-4342-a50c-dd3de50b0186" providerId="ADAL" clId="{58C837E9-1295-4B1B-9AA5-FFEF2B91691B}" dt="2022-08-23T03:44:15.986" v="849" actId="47"/>
        <pc:sldMkLst>
          <pc:docMk/>
          <pc:sldMk cId="3460447852" sldId="348"/>
        </pc:sldMkLst>
      </pc:sldChg>
      <pc:sldChg chg="add del">
        <pc:chgData name="Mei Collins" userId="f58710cf-9b7c-4342-a50c-dd3de50b0186" providerId="ADAL" clId="{58C837E9-1295-4B1B-9AA5-FFEF2B91691B}" dt="2022-08-23T03:46:39.647" v="909" actId="47"/>
        <pc:sldMkLst>
          <pc:docMk/>
          <pc:sldMk cId="3603227143" sldId="349"/>
        </pc:sldMkLst>
      </pc:sldChg>
      <pc:sldChg chg="modSp add del mod">
        <pc:chgData name="Mei Collins" userId="f58710cf-9b7c-4342-a50c-dd3de50b0186" providerId="ADAL" clId="{58C837E9-1295-4B1B-9AA5-FFEF2B91691B}" dt="2022-08-23T03:49:21.775" v="1067" actId="47"/>
        <pc:sldMkLst>
          <pc:docMk/>
          <pc:sldMk cId="4250177433" sldId="350"/>
        </pc:sldMkLst>
        <pc:spChg chg="mod">
          <ac:chgData name="Mei Collins" userId="f58710cf-9b7c-4342-a50c-dd3de50b0186" providerId="ADAL" clId="{58C837E9-1295-4B1B-9AA5-FFEF2B91691B}" dt="2022-08-23T03:44:44.281" v="854" actId="27636"/>
          <ac:spMkLst>
            <pc:docMk/>
            <pc:sldMk cId="4250177433" sldId="350"/>
            <ac:spMk id="2" creationId="{00000000-0000-0000-0000-000000000000}"/>
          </ac:spMkLst>
        </pc:spChg>
      </pc:sldChg>
      <pc:sldChg chg="add del">
        <pc:chgData name="Mei Collins" userId="f58710cf-9b7c-4342-a50c-dd3de50b0186" providerId="ADAL" clId="{58C837E9-1295-4B1B-9AA5-FFEF2B91691B}" dt="2022-08-23T03:54:06.360" v="1119" actId="47"/>
        <pc:sldMkLst>
          <pc:docMk/>
          <pc:sldMk cId="136726878" sldId="351"/>
        </pc:sldMkLst>
      </pc:sldChg>
      <pc:sldChg chg="add del">
        <pc:chgData name="Mei Collins" userId="f58710cf-9b7c-4342-a50c-dd3de50b0186" providerId="ADAL" clId="{58C837E9-1295-4B1B-9AA5-FFEF2B91691B}" dt="2022-08-23T03:54:46.953" v="1150" actId="47"/>
        <pc:sldMkLst>
          <pc:docMk/>
          <pc:sldMk cId="521399709" sldId="352"/>
        </pc:sldMkLst>
      </pc:sldChg>
      <pc:sldChg chg="add del">
        <pc:chgData name="Mei Collins" userId="f58710cf-9b7c-4342-a50c-dd3de50b0186" providerId="ADAL" clId="{58C837E9-1295-4B1B-9AA5-FFEF2B91691B}" dt="2022-08-23T03:58:11.820" v="1193" actId="47"/>
        <pc:sldMkLst>
          <pc:docMk/>
          <pc:sldMk cId="4255355449" sldId="353"/>
        </pc:sldMkLst>
      </pc:sldChg>
      <pc:sldChg chg="modSp add del mod">
        <pc:chgData name="Mei Collins" userId="f58710cf-9b7c-4342-a50c-dd3de50b0186" providerId="ADAL" clId="{58C837E9-1295-4B1B-9AA5-FFEF2B91691B}" dt="2022-08-23T03:48:15.725" v="1008" actId="47"/>
        <pc:sldMkLst>
          <pc:docMk/>
          <pc:sldMk cId="2234778440" sldId="354"/>
        </pc:sldMkLst>
        <pc:spChg chg="mod">
          <ac:chgData name="Mei Collins" userId="f58710cf-9b7c-4342-a50c-dd3de50b0186" providerId="ADAL" clId="{58C837E9-1295-4B1B-9AA5-FFEF2B91691B}" dt="2022-08-23T03:47:31.029" v="960" actId="1076"/>
          <ac:spMkLst>
            <pc:docMk/>
            <pc:sldMk cId="2234778440" sldId="354"/>
            <ac:spMk id="5" creationId="{00000000-0000-0000-0000-000000000000}"/>
          </ac:spMkLst>
        </pc:spChg>
      </pc:sldChg>
      <pc:sldChg chg="modSp add mod modCm modNotesTx">
        <pc:chgData name="Mei Collins" userId="f58710cf-9b7c-4342-a50c-dd3de50b0186" providerId="ADAL" clId="{58C837E9-1295-4B1B-9AA5-FFEF2B91691B}" dt="2022-08-29T02:41:47.176" v="2505"/>
        <pc:sldMkLst>
          <pc:docMk/>
          <pc:sldMk cId="1188424283" sldId="356"/>
        </pc:sldMkLst>
        <pc:spChg chg="mod">
          <ac:chgData name="Mei Collins" userId="f58710cf-9b7c-4342-a50c-dd3de50b0186" providerId="ADAL" clId="{58C837E9-1295-4B1B-9AA5-FFEF2B91691B}" dt="2022-08-22T16:50:52.161" v="367" actId="20577"/>
          <ac:spMkLst>
            <pc:docMk/>
            <pc:sldMk cId="1188424283" sldId="356"/>
            <ac:spMk id="2" creationId="{00000000-0000-0000-0000-000000000000}"/>
          </ac:spMkLst>
        </pc:spChg>
        <pc:spChg chg="mod">
          <ac:chgData name="Mei Collins" userId="f58710cf-9b7c-4342-a50c-dd3de50b0186" providerId="ADAL" clId="{58C837E9-1295-4B1B-9AA5-FFEF2B91691B}" dt="2022-08-29T02:41:41.623" v="2504" actId="20577"/>
          <ac:spMkLst>
            <pc:docMk/>
            <pc:sldMk cId="1188424283" sldId="356"/>
            <ac:spMk id="3" creationId="{00000000-0000-0000-0000-000000000000}"/>
          </ac:spMkLst>
        </pc:spChg>
      </pc:sldChg>
      <pc:sldChg chg="add del">
        <pc:chgData name="Mei Collins" userId="f58710cf-9b7c-4342-a50c-dd3de50b0186" providerId="ADAL" clId="{58C837E9-1295-4B1B-9AA5-FFEF2B91691B}" dt="2022-08-22T17:08:51.352" v="638" actId="47"/>
        <pc:sldMkLst>
          <pc:docMk/>
          <pc:sldMk cId="1218362729" sldId="357"/>
        </pc:sldMkLst>
      </pc:sldChg>
      <pc:sldChg chg="add del">
        <pc:chgData name="Mei Collins" userId="f58710cf-9b7c-4342-a50c-dd3de50b0186" providerId="ADAL" clId="{58C837E9-1295-4B1B-9AA5-FFEF2B91691B}" dt="2022-08-22T17:06:32.900" v="602" actId="47"/>
        <pc:sldMkLst>
          <pc:docMk/>
          <pc:sldMk cId="3758690516" sldId="358"/>
        </pc:sldMkLst>
      </pc:sldChg>
      <pc:sldChg chg="modSp add del mod">
        <pc:chgData name="Mei Collins" userId="f58710cf-9b7c-4342-a50c-dd3de50b0186" providerId="ADAL" clId="{58C837E9-1295-4B1B-9AA5-FFEF2B91691B}" dt="2022-08-22T17:07:10.579" v="634" actId="47"/>
        <pc:sldMkLst>
          <pc:docMk/>
          <pc:sldMk cId="1061660160" sldId="359"/>
        </pc:sldMkLst>
        <pc:spChg chg="mod">
          <ac:chgData name="Mei Collins" userId="f58710cf-9b7c-4342-a50c-dd3de50b0186" providerId="ADAL" clId="{58C837E9-1295-4B1B-9AA5-FFEF2B91691B}" dt="2022-08-22T16:46:04.193" v="198" actId="27636"/>
          <ac:spMkLst>
            <pc:docMk/>
            <pc:sldMk cId="1061660160" sldId="359"/>
            <ac:spMk id="11266" creationId="{00000000-0000-0000-0000-000000000000}"/>
          </ac:spMkLst>
        </pc:spChg>
      </pc:sldChg>
      <pc:sldChg chg="add del">
        <pc:chgData name="Mei Collins" userId="f58710cf-9b7c-4342-a50c-dd3de50b0186" providerId="ADAL" clId="{58C837E9-1295-4B1B-9AA5-FFEF2B91691B}" dt="2022-08-23T03:50:08.483" v="1070" actId="47"/>
        <pc:sldMkLst>
          <pc:docMk/>
          <pc:sldMk cId="2309475021" sldId="360"/>
        </pc:sldMkLst>
      </pc:sldChg>
      <pc:sldChg chg="add del">
        <pc:chgData name="Mei Collins" userId="f58710cf-9b7c-4342-a50c-dd3de50b0186" providerId="ADAL" clId="{58C837E9-1295-4B1B-9AA5-FFEF2B91691B}" dt="2022-08-23T03:49:59.010" v="1068" actId="47"/>
        <pc:sldMkLst>
          <pc:docMk/>
          <pc:sldMk cId="1814249589" sldId="361"/>
        </pc:sldMkLst>
      </pc:sldChg>
      <pc:sldChg chg="add del">
        <pc:chgData name="Mei Collins" userId="f58710cf-9b7c-4342-a50c-dd3de50b0186" providerId="ADAL" clId="{58C837E9-1295-4B1B-9AA5-FFEF2B91691B}" dt="2022-08-23T04:00:12.158" v="1323" actId="47"/>
        <pc:sldMkLst>
          <pc:docMk/>
          <pc:sldMk cId="3362467589" sldId="363"/>
        </pc:sldMkLst>
      </pc:sldChg>
      <pc:sldChg chg="modSp add del mod">
        <pc:chgData name="Mei Collins" userId="f58710cf-9b7c-4342-a50c-dd3de50b0186" providerId="ADAL" clId="{58C837E9-1295-4B1B-9AA5-FFEF2B91691B}" dt="2022-08-23T04:03:41.157" v="1443" actId="47"/>
        <pc:sldMkLst>
          <pc:docMk/>
          <pc:sldMk cId="4138153598" sldId="364"/>
        </pc:sldMkLst>
        <pc:spChg chg="mod">
          <ac:chgData name="Mei Collins" userId="f58710cf-9b7c-4342-a50c-dd3de50b0186" providerId="ADAL" clId="{58C837E9-1295-4B1B-9AA5-FFEF2B91691B}" dt="2022-08-23T04:02:37.072" v="1331" actId="27636"/>
          <ac:spMkLst>
            <pc:docMk/>
            <pc:sldMk cId="4138153598" sldId="364"/>
            <ac:spMk id="2" creationId="{00000000-0000-0000-0000-000000000000}"/>
          </ac:spMkLst>
        </pc:spChg>
        <pc:picChg chg="mod">
          <ac:chgData name="Mei Collins" userId="f58710cf-9b7c-4342-a50c-dd3de50b0186" providerId="ADAL" clId="{58C837E9-1295-4B1B-9AA5-FFEF2B91691B}" dt="2022-08-23T04:03:26.362" v="1437" actId="1076"/>
          <ac:picMkLst>
            <pc:docMk/>
            <pc:sldMk cId="4138153598" sldId="364"/>
            <ac:picMk id="2050" creationId="{00000000-0000-0000-0000-000000000000}"/>
          </ac:picMkLst>
        </pc:picChg>
      </pc:sldChg>
      <pc:sldChg chg="addSp delSp modSp add del modNotes">
        <pc:chgData name="Mei Collins" userId="f58710cf-9b7c-4342-a50c-dd3de50b0186" providerId="ADAL" clId="{58C837E9-1295-4B1B-9AA5-FFEF2B91691B}" dt="2022-08-23T04:07:58.714" v="1634" actId="47"/>
        <pc:sldMkLst>
          <pc:docMk/>
          <pc:sldMk cId="1227924576" sldId="365"/>
        </pc:sldMkLst>
        <pc:spChg chg="add del mod">
          <ac:chgData name="Mei Collins" userId="f58710cf-9b7c-4342-a50c-dd3de50b0186" providerId="ADAL" clId="{58C837E9-1295-4B1B-9AA5-FFEF2B91691B}" dt="2022-08-23T04:06:39.385" v="1604"/>
          <ac:spMkLst>
            <pc:docMk/>
            <pc:sldMk cId="1227924576" sldId="365"/>
            <ac:spMk id="9" creationId="{841DCC62-2BC0-DA2A-BFD1-2C1C29C0368E}"/>
          </ac:spMkLst>
        </pc:spChg>
      </pc:sldChg>
      <pc:sldChg chg="add del">
        <pc:chgData name="Mei Collins" userId="f58710cf-9b7c-4342-a50c-dd3de50b0186" providerId="ADAL" clId="{58C837E9-1295-4B1B-9AA5-FFEF2B91691B}" dt="2022-08-23T04:08:25.258" v="1654" actId="47"/>
        <pc:sldMkLst>
          <pc:docMk/>
          <pc:sldMk cId="1989908996" sldId="366"/>
        </pc:sldMkLst>
      </pc:sldChg>
      <pc:sldChg chg="add del modNotes">
        <pc:chgData name="Mei Collins" userId="f58710cf-9b7c-4342-a50c-dd3de50b0186" providerId="ADAL" clId="{58C837E9-1295-4B1B-9AA5-FFEF2B91691B}" dt="2022-08-23T04:09:04.739" v="1697" actId="47"/>
        <pc:sldMkLst>
          <pc:docMk/>
          <pc:sldMk cId="2086017621" sldId="367"/>
        </pc:sldMkLst>
      </pc:sldChg>
      <pc:sldChg chg="modSp add del mod addCm">
        <pc:chgData name="Mei Collins" userId="f58710cf-9b7c-4342-a50c-dd3de50b0186" providerId="ADAL" clId="{58C837E9-1295-4B1B-9AA5-FFEF2B91691B}" dt="2022-08-29T02:59:59.266" v="2867" actId="18676"/>
        <pc:sldMkLst>
          <pc:docMk/>
          <pc:sldMk cId="632039107" sldId="368"/>
        </pc:sldMkLst>
        <pc:spChg chg="mod">
          <ac:chgData name="Mei Collins" userId="f58710cf-9b7c-4342-a50c-dd3de50b0186" providerId="ADAL" clId="{58C837E9-1295-4B1B-9AA5-FFEF2B91691B}" dt="2022-08-23T04:02:47.518" v="1338" actId="27636"/>
          <ac:spMkLst>
            <pc:docMk/>
            <pc:sldMk cId="632039107" sldId="368"/>
            <ac:spMk id="2" creationId="{00000000-0000-0000-0000-000000000000}"/>
          </ac:spMkLst>
        </pc:spChg>
        <pc:spChg chg="mod">
          <ac:chgData name="Mei Collins" userId="f58710cf-9b7c-4342-a50c-dd3de50b0186" providerId="ADAL" clId="{58C837E9-1295-4B1B-9AA5-FFEF2B91691B}" dt="2022-08-23T04:02:46.693" v="1336" actId="20577"/>
          <ac:spMkLst>
            <pc:docMk/>
            <pc:sldMk cId="632039107" sldId="368"/>
            <ac:spMk id="3" creationId="{00000000-0000-0000-0000-000000000000}"/>
          </ac:spMkLst>
        </pc:spChg>
      </pc:sldChg>
      <pc:sldChg chg="add del">
        <pc:chgData name="Mei Collins" userId="f58710cf-9b7c-4342-a50c-dd3de50b0186" providerId="ADAL" clId="{58C837E9-1295-4B1B-9AA5-FFEF2B91691B}" dt="2022-08-22T17:09:45.245" v="701" actId="47"/>
        <pc:sldMkLst>
          <pc:docMk/>
          <pc:sldMk cId="3116740867" sldId="369"/>
        </pc:sldMkLst>
      </pc:sldChg>
      <pc:sldChg chg="addSp modSp new mod">
        <pc:chgData name="Mei Collins" userId="f58710cf-9b7c-4342-a50c-dd3de50b0186" providerId="ADAL" clId="{58C837E9-1295-4B1B-9AA5-FFEF2B91691B}" dt="2022-08-23T04:21:56.958" v="2095" actId="1076"/>
        <pc:sldMkLst>
          <pc:docMk/>
          <pc:sldMk cId="3112796277" sldId="370"/>
        </pc:sldMkLst>
        <pc:spChg chg="mod">
          <ac:chgData name="Mei Collins" userId="f58710cf-9b7c-4342-a50c-dd3de50b0186" providerId="ADAL" clId="{58C837E9-1295-4B1B-9AA5-FFEF2B91691B}" dt="2022-08-22T16:50:08.364" v="290" actId="20577"/>
          <ac:spMkLst>
            <pc:docMk/>
            <pc:sldMk cId="3112796277" sldId="370"/>
            <ac:spMk id="2" creationId="{AC163A99-D9DA-D7D1-964F-27CB65E3C0D3}"/>
          </ac:spMkLst>
        </pc:spChg>
        <pc:spChg chg="mod">
          <ac:chgData name="Mei Collins" userId="f58710cf-9b7c-4342-a50c-dd3de50b0186" providerId="ADAL" clId="{58C837E9-1295-4B1B-9AA5-FFEF2B91691B}" dt="2022-08-22T16:50:27.419" v="360" actId="14100"/>
          <ac:spMkLst>
            <pc:docMk/>
            <pc:sldMk cId="3112796277" sldId="370"/>
            <ac:spMk id="3" creationId="{2DB48F7D-9E79-62CB-3D24-13A8120BE903}"/>
          </ac:spMkLst>
        </pc:spChg>
        <pc:spChg chg="add mod">
          <ac:chgData name="Mei Collins" userId="f58710cf-9b7c-4342-a50c-dd3de50b0186" providerId="ADAL" clId="{58C837E9-1295-4B1B-9AA5-FFEF2B91691B}" dt="2022-08-23T04:21:56.958" v="2095" actId="1076"/>
          <ac:spMkLst>
            <pc:docMk/>
            <pc:sldMk cId="3112796277" sldId="370"/>
            <ac:spMk id="6" creationId="{DEFCEAE1-7DDE-ED16-0788-2EC0AE32B60D}"/>
          </ac:spMkLst>
        </pc:spChg>
        <pc:picChg chg="add mod">
          <ac:chgData name="Mei Collins" userId="f58710cf-9b7c-4342-a50c-dd3de50b0186" providerId="ADAL" clId="{58C837E9-1295-4B1B-9AA5-FFEF2B91691B}" dt="2022-08-22T16:50:43.252" v="363" actId="1076"/>
          <ac:picMkLst>
            <pc:docMk/>
            <pc:sldMk cId="3112796277" sldId="370"/>
            <ac:picMk id="5" creationId="{05E70D85-F5B3-BA38-1563-4ABB54B5FAFD}"/>
          </ac:picMkLst>
        </pc:picChg>
      </pc:sldChg>
      <pc:sldChg chg="addSp delSp modSp new mod">
        <pc:chgData name="Mei Collins" userId="f58710cf-9b7c-4342-a50c-dd3de50b0186" providerId="ADAL" clId="{58C837E9-1295-4B1B-9AA5-FFEF2B91691B}" dt="2022-08-23T04:23:19.449" v="2097" actId="478"/>
        <pc:sldMkLst>
          <pc:docMk/>
          <pc:sldMk cId="1662559763" sldId="371"/>
        </pc:sldMkLst>
        <pc:spChg chg="mod">
          <ac:chgData name="Mei Collins" userId="f58710cf-9b7c-4342-a50c-dd3de50b0186" providerId="ADAL" clId="{58C837E9-1295-4B1B-9AA5-FFEF2B91691B}" dt="2022-08-22T17:06:18.098" v="598" actId="20577"/>
          <ac:spMkLst>
            <pc:docMk/>
            <pc:sldMk cId="1662559763" sldId="371"/>
            <ac:spMk id="2" creationId="{7B56443E-C24F-E8FB-7A15-E6790FB53F4D}"/>
          </ac:spMkLst>
        </pc:spChg>
        <pc:spChg chg="del">
          <ac:chgData name="Mei Collins" userId="f58710cf-9b7c-4342-a50c-dd3de50b0186" providerId="ADAL" clId="{58C837E9-1295-4B1B-9AA5-FFEF2B91691B}" dt="2022-08-22T17:06:26.734" v="599" actId="478"/>
          <ac:spMkLst>
            <pc:docMk/>
            <pc:sldMk cId="1662559763" sldId="371"/>
            <ac:spMk id="3" creationId="{F955F29E-E6ED-37BE-9044-A4759FF084F1}"/>
          </ac:spMkLst>
        </pc:spChg>
        <pc:graphicFrameChg chg="add mod">
          <ac:chgData name="Mei Collins" userId="f58710cf-9b7c-4342-a50c-dd3de50b0186" providerId="ADAL" clId="{58C837E9-1295-4B1B-9AA5-FFEF2B91691B}" dt="2022-08-22T17:06:31.066" v="601" actId="1076"/>
          <ac:graphicFrameMkLst>
            <pc:docMk/>
            <pc:sldMk cId="1662559763" sldId="371"/>
            <ac:graphicFrameMk id="5" creationId="{BEF66F71-DACB-CE2A-159E-71C61FE6AE5E}"/>
          </ac:graphicFrameMkLst>
        </pc:graphicFrameChg>
        <pc:picChg chg="add del">
          <ac:chgData name="Mei Collins" userId="f58710cf-9b7c-4342-a50c-dd3de50b0186" providerId="ADAL" clId="{58C837E9-1295-4B1B-9AA5-FFEF2B91691B}" dt="2022-08-23T04:23:19.449" v="2097" actId="478"/>
          <ac:picMkLst>
            <pc:docMk/>
            <pc:sldMk cId="1662559763" sldId="371"/>
            <ac:picMk id="6" creationId="{7373583B-AA2B-40DC-354E-EC3E327E4B66}"/>
          </ac:picMkLst>
        </pc:picChg>
      </pc:sldChg>
      <pc:sldChg chg="modSp new del mod">
        <pc:chgData name="Mei Collins" userId="f58710cf-9b7c-4342-a50c-dd3de50b0186" providerId="ADAL" clId="{58C837E9-1295-4B1B-9AA5-FFEF2B91691B}" dt="2022-08-22T17:08:45.510" v="637" actId="47"/>
        <pc:sldMkLst>
          <pc:docMk/>
          <pc:sldMk cId="1780707583" sldId="372"/>
        </pc:sldMkLst>
        <pc:spChg chg="mod">
          <ac:chgData name="Mei Collins" userId="f58710cf-9b7c-4342-a50c-dd3de50b0186" providerId="ADAL" clId="{58C837E9-1295-4B1B-9AA5-FFEF2B91691B}" dt="2022-08-22T17:06:54.474" v="633" actId="20577"/>
          <ac:spMkLst>
            <pc:docMk/>
            <pc:sldMk cId="1780707583" sldId="372"/>
            <ac:spMk id="2" creationId="{CF3983ED-75D4-9052-C2BC-221996A39A70}"/>
          </ac:spMkLst>
        </pc:spChg>
        <pc:spChg chg="mod">
          <ac:chgData name="Mei Collins" userId="f58710cf-9b7c-4342-a50c-dd3de50b0186" providerId="ADAL" clId="{58C837E9-1295-4B1B-9AA5-FFEF2B91691B}" dt="2022-08-22T17:07:23.755" v="636" actId="14100"/>
          <ac:spMkLst>
            <pc:docMk/>
            <pc:sldMk cId="1780707583" sldId="372"/>
            <ac:spMk id="3" creationId="{44EA807F-4AA4-93F7-A660-7F6A860F72A0}"/>
          </ac:spMkLst>
        </pc:spChg>
      </pc:sldChg>
      <pc:sldChg chg="addSp delSp modSp new mod">
        <pc:chgData name="Mei Collins" userId="f58710cf-9b7c-4342-a50c-dd3de50b0186" providerId="ADAL" clId="{58C837E9-1295-4B1B-9AA5-FFEF2B91691B}" dt="2022-08-22T17:09:40.691" v="700" actId="1076"/>
        <pc:sldMkLst>
          <pc:docMk/>
          <pc:sldMk cId="2669375814" sldId="372"/>
        </pc:sldMkLst>
        <pc:spChg chg="mod">
          <ac:chgData name="Mei Collins" userId="f58710cf-9b7c-4342-a50c-dd3de50b0186" providerId="ADAL" clId="{58C837E9-1295-4B1B-9AA5-FFEF2B91691B}" dt="2022-08-22T17:09:10.357" v="690" actId="20577"/>
          <ac:spMkLst>
            <pc:docMk/>
            <pc:sldMk cId="2669375814" sldId="372"/>
            <ac:spMk id="2" creationId="{4EBE1A20-A679-2192-FA45-8D7EC4C0FC85}"/>
          </ac:spMkLst>
        </pc:spChg>
        <pc:spChg chg="del">
          <ac:chgData name="Mei Collins" userId="f58710cf-9b7c-4342-a50c-dd3de50b0186" providerId="ADAL" clId="{58C837E9-1295-4B1B-9AA5-FFEF2B91691B}" dt="2022-08-22T17:09:17.595" v="691" actId="478"/>
          <ac:spMkLst>
            <pc:docMk/>
            <pc:sldMk cId="2669375814" sldId="372"/>
            <ac:spMk id="3" creationId="{ACF990E6-8CBD-AEA6-4D9B-47E709D50AC1}"/>
          </ac:spMkLst>
        </pc:spChg>
        <pc:spChg chg="add mod">
          <ac:chgData name="Mei Collins" userId="f58710cf-9b7c-4342-a50c-dd3de50b0186" providerId="ADAL" clId="{58C837E9-1295-4B1B-9AA5-FFEF2B91691B}" dt="2022-08-22T17:09:40.691" v="700" actId="1076"/>
          <ac:spMkLst>
            <pc:docMk/>
            <pc:sldMk cId="2669375814" sldId="372"/>
            <ac:spMk id="6" creationId="{6D772F3D-BA23-D422-CFA3-FE651B47AE4C}"/>
          </ac:spMkLst>
        </pc:spChg>
        <pc:picChg chg="add mod">
          <ac:chgData name="Mei Collins" userId="f58710cf-9b7c-4342-a50c-dd3de50b0186" providerId="ADAL" clId="{58C837E9-1295-4B1B-9AA5-FFEF2B91691B}" dt="2022-08-22T17:09:20.470" v="693" actId="1076"/>
          <ac:picMkLst>
            <pc:docMk/>
            <pc:sldMk cId="2669375814" sldId="372"/>
            <ac:picMk id="5" creationId="{94A9513D-0644-9B42-648F-3DAF7C303F9A}"/>
          </ac:picMkLst>
        </pc:picChg>
      </pc:sldChg>
      <pc:sldChg chg="new del">
        <pc:chgData name="Mei Collins" userId="f58710cf-9b7c-4342-a50c-dd3de50b0186" providerId="ADAL" clId="{58C837E9-1295-4B1B-9AA5-FFEF2B91691B}" dt="2022-08-22T17:12:36.353" v="721" actId="47"/>
        <pc:sldMkLst>
          <pc:docMk/>
          <pc:sldMk cId="2743792861" sldId="373"/>
        </pc:sldMkLst>
      </pc:sldChg>
      <pc:sldChg chg="add del">
        <pc:chgData name="Mei Collins" userId="f58710cf-9b7c-4342-a50c-dd3de50b0186" providerId="ADAL" clId="{58C837E9-1295-4B1B-9AA5-FFEF2B91691B}" dt="2022-08-22T17:12:33.825" v="720" actId="47"/>
        <pc:sldMkLst>
          <pc:docMk/>
          <pc:sldMk cId="3106099372" sldId="374"/>
        </pc:sldMkLst>
      </pc:sldChg>
      <pc:sldChg chg="add del">
        <pc:chgData name="Mei Collins" userId="f58710cf-9b7c-4342-a50c-dd3de50b0186" providerId="ADAL" clId="{58C837E9-1295-4B1B-9AA5-FFEF2B91691B}" dt="2022-08-23T03:44:20.367" v="852" actId="47"/>
        <pc:sldMkLst>
          <pc:docMk/>
          <pc:sldMk cId="2194876966" sldId="375"/>
        </pc:sldMkLst>
      </pc:sldChg>
      <pc:sldChg chg="add del">
        <pc:chgData name="Mei Collins" userId="f58710cf-9b7c-4342-a50c-dd3de50b0186" providerId="ADAL" clId="{58C837E9-1295-4B1B-9AA5-FFEF2B91691B}" dt="2022-08-23T03:44:18.571" v="850" actId="47"/>
        <pc:sldMkLst>
          <pc:docMk/>
          <pc:sldMk cId="3268579849" sldId="376"/>
        </pc:sldMkLst>
      </pc:sldChg>
      <pc:sldChg chg="addSp modSp new del mod">
        <pc:chgData name="Mei Collins" userId="f58710cf-9b7c-4342-a50c-dd3de50b0186" providerId="ADAL" clId="{58C837E9-1295-4B1B-9AA5-FFEF2B91691B}" dt="2022-08-29T02:45:04.447" v="2742" actId="2696"/>
        <pc:sldMkLst>
          <pc:docMk/>
          <pc:sldMk cId="4048506956" sldId="377"/>
        </pc:sldMkLst>
        <pc:spChg chg="mod">
          <ac:chgData name="Mei Collins" userId="f58710cf-9b7c-4342-a50c-dd3de50b0186" providerId="ADAL" clId="{58C837E9-1295-4B1B-9AA5-FFEF2B91691B}" dt="2022-08-23T03:41:34.726" v="801" actId="20577"/>
          <ac:spMkLst>
            <pc:docMk/>
            <pc:sldMk cId="4048506956" sldId="377"/>
            <ac:spMk id="2" creationId="{090EDA07-F30A-BA3C-CC05-99D8CE9391C1}"/>
          </ac:spMkLst>
        </pc:spChg>
        <pc:spChg chg="mod">
          <ac:chgData name="Mei Collins" userId="f58710cf-9b7c-4342-a50c-dd3de50b0186" providerId="ADAL" clId="{58C837E9-1295-4B1B-9AA5-FFEF2B91691B}" dt="2022-08-23T04:40:12.020" v="2186" actId="403"/>
          <ac:spMkLst>
            <pc:docMk/>
            <pc:sldMk cId="4048506956" sldId="377"/>
            <ac:spMk id="3" creationId="{5B0D7FCD-2BE3-1611-AEE1-6639E6E55EFC}"/>
          </ac:spMkLst>
        </pc:spChg>
        <pc:picChg chg="add mod">
          <ac:chgData name="Mei Collins" userId="f58710cf-9b7c-4342-a50c-dd3de50b0186" providerId="ADAL" clId="{58C837E9-1295-4B1B-9AA5-FFEF2B91691B}" dt="2022-08-23T03:42:04.350" v="806" actId="14100"/>
          <ac:picMkLst>
            <pc:docMk/>
            <pc:sldMk cId="4048506956" sldId="377"/>
            <ac:picMk id="5" creationId="{7A4C7CC4-2027-19D0-E34D-88358951C378}"/>
          </ac:picMkLst>
        </pc:picChg>
      </pc:sldChg>
      <pc:sldChg chg="addSp modSp new del mod">
        <pc:chgData name="Mei Collins" userId="f58710cf-9b7c-4342-a50c-dd3de50b0186" providerId="ADAL" clId="{58C837E9-1295-4B1B-9AA5-FFEF2B91691B}" dt="2022-08-29T02:45:09.839" v="2743" actId="2696"/>
        <pc:sldMkLst>
          <pc:docMk/>
          <pc:sldMk cId="2262076085" sldId="378"/>
        </pc:sldMkLst>
        <pc:spChg chg="mod">
          <ac:chgData name="Mei Collins" userId="f58710cf-9b7c-4342-a50c-dd3de50b0186" providerId="ADAL" clId="{58C837E9-1295-4B1B-9AA5-FFEF2B91691B}" dt="2022-08-23T03:42:54.466" v="840" actId="313"/>
          <ac:spMkLst>
            <pc:docMk/>
            <pc:sldMk cId="2262076085" sldId="378"/>
            <ac:spMk id="2" creationId="{C16E24BF-67DD-8E37-DAAE-DFC8F39991D8}"/>
          </ac:spMkLst>
        </pc:spChg>
        <pc:spChg chg="mod">
          <ac:chgData name="Mei Collins" userId="f58710cf-9b7c-4342-a50c-dd3de50b0186" providerId="ADAL" clId="{58C837E9-1295-4B1B-9AA5-FFEF2B91691B}" dt="2022-08-23T03:43:10.809" v="844" actId="14100"/>
          <ac:spMkLst>
            <pc:docMk/>
            <pc:sldMk cId="2262076085" sldId="378"/>
            <ac:spMk id="3" creationId="{40262113-9D8D-E164-CBB7-B1A2BF755DCA}"/>
          </ac:spMkLst>
        </pc:spChg>
        <pc:picChg chg="add mod">
          <ac:chgData name="Mei Collins" userId="f58710cf-9b7c-4342-a50c-dd3de50b0186" providerId="ADAL" clId="{58C837E9-1295-4B1B-9AA5-FFEF2B91691B}" dt="2022-08-23T04:30:53.983" v="2140" actId="1035"/>
          <ac:picMkLst>
            <pc:docMk/>
            <pc:sldMk cId="2262076085" sldId="378"/>
            <ac:picMk id="5" creationId="{D625C420-D08E-BA26-0187-6A899AF73986}"/>
          </ac:picMkLst>
        </pc:picChg>
      </pc:sldChg>
      <pc:sldChg chg="modSp add del mod">
        <pc:chgData name="Mei Collins" userId="f58710cf-9b7c-4342-a50c-dd3de50b0186" providerId="ADAL" clId="{58C837E9-1295-4B1B-9AA5-FFEF2B91691B}" dt="2022-08-23T03:44:19.643" v="851" actId="47"/>
        <pc:sldMkLst>
          <pc:docMk/>
          <pc:sldMk cId="1389530694" sldId="379"/>
        </pc:sldMkLst>
        <pc:spChg chg="mod">
          <ac:chgData name="Mei Collins" userId="f58710cf-9b7c-4342-a50c-dd3de50b0186" providerId="ADAL" clId="{58C837E9-1295-4B1B-9AA5-FFEF2B91691B}" dt="2022-08-23T03:44:10.762" v="848" actId="403"/>
          <ac:spMkLst>
            <pc:docMk/>
            <pc:sldMk cId="1389530694" sldId="379"/>
            <ac:spMk id="3" creationId="{00000000-0000-0000-0000-000000000000}"/>
          </ac:spMkLst>
        </pc:spChg>
      </pc:sldChg>
      <pc:sldChg chg="addSp delSp modSp new mod modClrScheme modCm chgLayout">
        <pc:chgData name="Mei Collins" userId="f58710cf-9b7c-4342-a50c-dd3de50b0186" providerId="ADAL" clId="{58C837E9-1295-4B1B-9AA5-FFEF2B91691B}" dt="2022-08-29T02:54:23.645" v="2788"/>
        <pc:sldMkLst>
          <pc:docMk/>
          <pc:sldMk cId="3592756096" sldId="379"/>
        </pc:sldMkLst>
        <pc:spChg chg="add del mod">
          <ac:chgData name="Mei Collins" userId="f58710cf-9b7c-4342-a50c-dd3de50b0186" providerId="ADAL" clId="{58C837E9-1295-4B1B-9AA5-FFEF2B91691B}" dt="2022-08-29T02:46:47.404" v="2774" actId="478"/>
          <ac:spMkLst>
            <pc:docMk/>
            <pc:sldMk cId="3592756096" sldId="379"/>
            <ac:spMk id="2" creationId="{A1DE5FD6-BDB6-9375-32FB-49486AF7680D}"/>
          </ac:spMkLst>
        </pc:spChg>
        <pc:spChg chg="del mod ord">
          <ac:chgData name="Mei Collins" userId="f58710cf-9b7c-4342-a50c-dd3de50b0186" providerId="ADAL" clId="{58C837E9-1295-4B1B-9AA5-FFEF2B91691B}" dt="2022-08-23T03:44:56.698" v="857" actId="700"/>
          <ac:spMkLst>
            <pc:docMk/>
            <pc:sldMk cId="3592756096" sldId="379"/>
            <ac:spMk id="2" creationId="{C08F6BFE-62DC-2D43-1766-1C1702278E5E}"/>
          </ac:spMkLst>
        </pc:spChg>
        <pc:spChg chg="del mod ord">
          <ac:chgData name="Mei Collins" userId="f58710cf-9b7c-4342-a50c-dd3de50b0186" providerId="ADAL" clId="{58C837E9-1295-4B1B-9AA5-FFEF2B91691B}" dt="2022-08-23T03:44:56.698" v="857" actId="700"/>
          <ac:spMkLst>
            <pc:docMk/>
            <pc:sldMk cId="3592756096" sldId="379"/>
            <ac:spMk id="3" creationId="{19F1F029-EFAD-D75F-C80B-8BC601E7A006}"/>
          </ac:spMkLst>
        </pc:spChg>
        <pc:spChg chg="del">
          <ac:chgData name="Mei Collins" userId="f58710cf-9b7c-4342-a50c-dd3de50b0186" providerId="ADAL" clId="{58C837E9-1295-4B1B-9AA5-FFEF2B91691B}" dt="2022-08-23T03:44:56.698" v="857" actId="700"/>
          <ac:spMkLst>
            <pc:docMk/>
            <pc:sldMk cId="3592756096" sldId="379"/>
            <ac:spMk id="4" creationId="{BDCF25F6-46CC-632B-BACD-7A902D1BCE6A}"/>
          </ac:spMkLst>
        </pc:spChg>
        <pc:spChg chg="mod ord">
          <ac:chgData name="Mei Collins" userId="f58710cf-9b7c-4342-a50c-dd3de50b0186" providerId="ADAL" clId="{58C837E9-1295-4B1B-9AA5-FFEF2B91691B}" dt="2022-08-23T03:44:56.698" v="857" actId="700"/>
          <ac:spMkLst>
            <pc:docMk/>
            <pc:sldMk cId="3592756096" sldId="379"/>
            <ac:spMk id="5" creationId="{8E5457FD-47EF-FF80-4A86-0532A2A30E8A}"/>
          </ac:spMkLst>
        </pc:spChg>
        <pc:spChg chg="add mod ord">
          <ac:chgData name="Mei Collins" userId="f58710cf-9b7c-4342-a50c-dd3de50b0186" providerId="ADAL" clId="{58C837E9-1295-4B1B-9AA5-FFEF2B91691B}" dt="2022-08-29T02:51:34.836" v="2785" actId="1076"/>
          <ac:spMkLst>
            <pc:docMk/>
            <pc:sldMk cId="3592756096" sldId="379"/>
            <ac:spMk id="6" creationId="{5E1F9108-E370-0096-D788-0A9D1D97D5BB}"/>
          </ac:spMkLst>
        </pc:spChg>
        <pc:spChg chg="add mod ord">
          <ac:chgData name="Mei Collins" userId="f58710cf-9b7c-4342-a50c-dd3de50b0186" providerId="ADAL" clId="{58C837E9-1295-4B1B-9AA5-FFEF2B91691B}" dt="2022-08-29T02:52:19.734" v="2787" actId="14100"/>
          <ac:spMkLst>
            <pc:docMk/>
            <pc:sldMk cId="3592756096" sldId="379"/>
            <ac:spMk id="7" creationId="{3771E0F4-FD63-127A-F426-A9A3496E62F9}"/>
          </ac:spMkLst>
        </pc:spChg>
        <pc:spChg chg="add del mod">
          <ac:chgData name="Mei Collins" userId="f58710cf-9b7c-4342-a50c-dd3de50b0186" providerId="ADAL" clId="{58C837E9-1295-4B1B-9AA5-FFEF2B91691B}" dt="2022-08-29T02:45:22.915" v="2746" actId="478"/>
          <ac:spMkLst>
            <pc:docMk/>
            <pc:sldMk cId="3592756096" sldId="379"/>
            <ac:spMk id="11" creationId="{DD93E8A0-8405-4590-C752-F6B22B57D527}"/>
          </ac:spMkLst>
        </pc:spChg>
        <pc:spChg chg="add mod">
          <ac:chgData name="Mei Collins" userId="f58710cf-9b7c-4342-a50c-dd3de50b0186" providerId="ADAL" clId="{58C837E9-1295-4B1B-9AA5-FFEF2B91691B}" dt="2022-08-29T02:46:00.986" v="2755" actId="14100"/>
          <ac:spMkLst>
            <pc:docMk/>
            <pc:sldMk cId="3592756096" sldId="379"/>
            <ac:spMk id="12" creationId="{AFF8B156-4DAA-ED21-9656-29E17544F136}"/>
          </ac:spMkLst>
        </pc:spChg>
        <pc:spChg chg="add mod">
          <ac:chgData name="Mei Collins" userId="f58710cf-9b7c-4342-a50c-dd3de50b0186" providerId="ADAL" clId="{58C837E9-1295-4B1B-9AA5-FFEF2B91691B}" dt="2022-08-29T02:47:01.189" v="2778" actId="1076"/>
          <ac:spMkLst>
            <pc:docMk/>
            <pc:sldMk cId="3592756096" sldId="379"/>
            <ac:spMk id="13" creationId="{6B20B025-5A66-D182-5BC4-BE6603506179}"/>
          </ac:spMkLst>
        </pc:spChg>
        <pc:spChg chg="add mod">
          <ac:chgData name="Mei Collins" userId="f58710cf-9b7c-4342-a50c-dd3de50b0186" providerId="ADAL" clId="{58C837E9-1295-4B1B-9AA5-FFEF2B91691B}" dt="2022-08-29T02:47:19.076" v="2784" actId="14100"/>
          <ac:spMkLst>
            <pc:docMk/>
            <pc:sldMk cId="3592756096" sldId="379"/>
            <ac:spMk id="14" creationId="{DA44EE54-F26D-F601-B2A1-6C945C6A9601}"/>
          </ac:spMkLst>
        </pc:spChg>
        <pc:picChg chg="add mod">
          <ac:chgData name="Mei Collins" userId="f58710cf-9b7c-4342-a50c-dd3de50b0186" providerId="ADAL" clId="{58C837E9-1295-4B1B-9AA5-FFEF2B91691B}" dt="2022-08-29T02:47:10.991" v="2781" actId="14100"/>
          <ac:picMkLst>
            <pc:docMk/>
            <pc:sldMk cId="3592756096" sldId="379"/>
            <ac:picMk id="8" creationId="{33458C8A-022D-5A37-1FC3-4DA5956EC8B8}"/>
          </ac:picMkLst>
        </pc:picChg>
        <pc:picChg chg="add del mod">
          <ac:chgData name="Mei Collins" userId="f58710cf-9b7c-4342-a50c-dd3de50b0186" providerId="ADAL" clId="{58C837E9-1295-4B1B-9AA5-FFEF2B91691B}" dt="2022-08-29T02:45:21.041" v="2744" actId="478"/>
          <ac:picMkLst>
            <pc:docMk/>
            <pc:sldMk cId="3592756096" sldId="379"/>
            <ac:picMk id="9" creationId="{14565B97-4962-A613-4405-F806C2B55368}"/>
          </ac:picMkLst>
        </pc:picChg>
        <pc:picChg chg="add mod">
          <ac:chgData name="Mei Collins" userId="f58710cf-9b7c-4342-a50c-dd3de50b0186" providerId="ADAL" clId="{58C837E9-1295-4B1B-9AA5-FFEF2B91691B}" dt="2022-08-29T02:45:56.388" v="2752" actId="1076"/>
          <ac:picMkLst>
            <pc:docMk/>
            <pc:sldMk cId="3592756096" sldId="379"/>
            <ac:picMk id="10" creationId="{31902CDD-9DEE-F55C-AD73-1D46668B41ED}"/>
          </ac:picMkLst>
        </pc:picChg>
      </pc:sldChg>
      <pc:sldChg chg="addSp delSp modSp new mod">
        <pc:chgData name="Mei Collins" userId="f58710cf-9b7c-4342-a50c-dd3de50b0186" providerId="ADAL" clId="{58C837E9-1295-4B1B-9AA5-FFEF2B91691B}" dt="2022-08-23T04:34:45.345" v="2161" actId="1035"/>
        <pc:sldMkLst>
          <pc:docMk/>
          <pc:sldMk cId="2052433143" sldId="380"/>
        </pc:sldMkLst>
        <pc:spChg chg="mod">
          <ac:chgData name="Mei Collins" userId="f58710cf-9b7c-4342-a50c-dd3de50b0186" providerId="ADAL" clId="{58C837E9-1295-4B1B-9AA5-FFEF2B91691B}" dt="2022-08-23T03:46:51.739" v="952" actId="20577"/>
          <ac:spMkLst>
            <pc:docMk/>
            <pc:sldMk cId="2052433143" sldId="380"/>
            <ac:spMk id="2" creationId="{25740CC3-E61C-82A8-142E-CFE2F0C28141}"/>
          </ac:spMkLst>
        </pc:spChg>
        <pc:spChg chg="del">
          <ac:chgData name="Mei Collins" userId="f58710cf-9b7c-4342-a50c-dd3de50b0186" providerId="ADAL" clId="{58C837E9-1295-4B1B-9AA5-FFEF2B91691B}" dt="2022-08-23T03:47:00.108" v="953" actId="478"/>
          <ac:spMkLst>
            <pc:docMk/>
            <pc:sldMk cId="2052433143" sldId="380"/>
            <ac:spMk id="3" creationId="{AAFB7903-0F16-70CD-D6CD-2D26CBFC4041}"/>
          </ac:spMkLst>
        </pc:spChg>
        <pc:spChg chg="add mod">
          <ac:chgData name="Mei Collins" userId="f58710cf-9b7c-4342-a50c-dd3de50b0186" providerId="ADAL" clId="{58C837E9-1295-4B1B-9AA5-FFEF2B91691B}" dt="2022-08-23T03:47:52.327" v="1005" actId="1035"/>
          <ac:spMkLst>
            <pc:docMk/>
            <pc:sldMk cId="2052433143" sldId="380"/>
            <ac:spMk id="7" creationId="{274A7E6F-658D-EAA0-4513-B22F7B5C0FD5}"/>
          </ac:spMkLst>
        </pc:spChg>
        <pc:spChg chg="add mod">
          <ac:chgData name="Mei Collins" userId="f58710cf-9b7c-4342-a50c-dd3de50b0186" providerId="ADAL" clId="{58C837E9-1295-4B1B-9AA5-FFEF2B91691B}" dt="2022-08-23T03:48:04.721" v="1007" actId="1076"/>
          <ac:spMkLst>
            <pc:docMk/>
            <pc:sldMk cId="2052433143" sldId="380"/>
            <ac:spMk id="8" creationId="{718468C2-AA05-9D8D-121A-C4AF6EE9B91C}"/>
          </ac:spMkLst>
        </pc:spChg>
        <pc:spChg chg="add mod">
          <ac:chgData name="Mei Collins" userId="f58710cf-9b7c-4342-a50c-dd3de50b0186" providerId="ADAL" clId="{58C837E9-1295-4B1B-9AA5-FFEF2B91691B}" dt="2022-08-23T04:34:45.345" v="2161" actId="1035"/>
          <ac:spMkLst>
            <pc:docMk/>
            <pc:sldMk cId="2052433143" sldId="380"/>
            <ac:spMk id="10" creationId="{83901AEE-6FFB-A5B1-1390-723F31A10296}"/>
          </ac:spMkLst>
        </pc:spChg>
        <pc:graphicFrameChg chg="add mod">
          <ac:chgData name="Mei Collins" userId="f58710cf-9b7c-4342-a50c-dd3de50b0186" providerId="ADAL" clId="{58C837E9-1295-4B1B-9AA5-FFEF2B91691B}" dt="2022-08-23T03:47:44.058" v="998" actId="1076"/>
          <ac:graphicFrameMkLst>
            <pc:docMk/>
            <pc:sldMk cId="2052433143" sldId="380"/>
            <ac:graphicFrameMk id="6" creationId="{633B278B-A5CA-0625-DF53-E55F41748CBC}"/>
          </ac:graphicFrameMkLst>
        </pc:graphicFrameChg>
        <pc:picChg chg="add mod">
          <ac:chgData name="Mei Collins" userId="f58710cf-9b7c-4342-a50c-dd3de50b0186" providerId="ADAL" clId="{58C837E9-1295-4B1B-9AA5-FFEF2B91691B}" dt="2022-08-23T03:47:37.664" v="979" actId="1036"/>
          <ac:picMkLst>
            <pc:docMk/>
            <pc:sldMk cId="2052433143" sldId="380"/>
            <ac:picMk id="5" creationId="{A20580CF-E0B3-1803-7677-FC848BA2BB3B}"/>
          </ac:picMkLst>
        </pc:picChg>
      </pc:sldChg>
      <pc:sldChg chg="addSp delSp modSp new mod modCm modNotesTx">
        <pc:chgData name="Mei Collins" userId="f58710cf-9b7c-4342-a50c-dd3de50b0186" providerId="ADAL" clId="{58C837E9-1295-4B1B-9AA5-FFEF2B91691B}" dt="2022-08-29T02:54:58.245" v="2793"/>
        <pc:sldMkLst>
          <pc:docMk/>
          <pc:sldMk cId="3299295875" sldId="381"/>
        </pc:sldMkLst>
        <pc:spChg chg="mod">
          <ac:chgData name="Mei Collins" userId="f58710cf-9b7c-4342-a50c-dd3de50b0186" providerId="ADAL" clId="{58C837E9-1295-4B1B-9AA5-FFEF2B91691B}" dt="2022-08-23T03:48:44.663" v="1056" actId="20577"/>
          <ac:spMkLst>
            <pc:docMk/>
            <pc:sldMk cId="3299295875" sldId="381"/>
            <ac:spMk id="2" creationId="{3D937A4B-6E31-78D2-B7D9-C7C13846734C}"/>
          </ac:spMkLst>
        </pc:spChg>
        <pc:spChg chg="del mod">
          <ac:chgData name="Mei Collins" userId="f58710cf-9b7c-4342-a50c-dd3de50b0186" providerId="ADAL" clId="{58C837E9-1295-4B1B-9AA5-FFEF2B91691B}" dt="2022-08-29T02:54:43.383" v="2790" actId="478"/>
          <ac:spMkLst>
            <pc:docMk/>
            <pc:sldMk cId="3299295875" sldId="381"/>
            <ac:spMk id="3" creationId="{1B597431-4856-C869-6CC1-3BF73E83727F}"/>
          </ac:spMkLst>
        </pc:spChg>
        <pc:spChg chg="add mod">
          <ac:chgData name="Mei Collins" userId="f58710cf-9b7c-4342-a50c-dd3de50b0186" providerId="ADAL" clId="{58C837E9-1295-4B1B-9AA5-FFEF2B91691B}" dt="2022-08-23T04:35:55.353" v="2172" actId="1076"/>
          <ac:spMkLst>
            <pc:docMk/>
            <pc:sldMk cId="3299295875" sldId="381"/>
            <ac:spMk id="6" creationId="{53361A11-E501-CF4A-F306-8923146D924A}"/>
          </ac:spMkLst>
        </pc:spChg>
        <pc:picChg chg="add mod">
          <ac:chgData name="Mei Collins" userId="f58710cf-9b7c-4342-a50c-dd3de50b0186" providerId="ADAL" clId="{58C837E9-1295-4B1B-9AA5-FFEF2B91691B}" dt="2022-08-29T02:54:54.777" v="2792" actId="1076"/>
          <ac:picMkLst>
            <pc:docMk/>
            <pc:sldMk cId="3299295875" sldId="381"/>
            <ac:picMk id="5" creationId="{7C723D06-B5E4-5DF4-CED3-D15123D8C4F1}"/>
          </ac:picMkLst>
        </pc:picChg>
      </pc:sldChg>
      <pc:sldChg chg="addSp modSp new mod">
        <pc:chgData name="Mei Collins" userId="f58710cf-9b7c-4342-a50c-dd3de50b0186" providerId="ADAL" clId="{58C837E9-1295-4B1B-9AA5-FFEF2B91691B}" dt="2022-08-23T03:51:10.824" v="1118" actId="403"/>
        <pc:sldMkLst>
          <pc:docMk/>
          <pc:sldMk cId="3789146918" sldId="382"/>
        </pc:sldMkLst>
        <pc:spChg chg="mod">
          <ac:chgData name="Mei Collins" userId="f58710cf-9b7c-4342-a50c-dd3de50b0186" providerId="ADAL" clId="{58C837E9-1295-4B1B-9AA5-FFEF2B91691B}" dt="2022-08-23T03:50:40.980" v="1092" actId="20577"/>
          <ac:spMkLst>
            <pc:docMk/>
            <pc:sldMk cId="3789146918" sldId="382"/>
            <ac:spMk id="2" creationId="{9811EACF-B64C-2680-9597-F32ACC5CFC9F}"/>
          </ac:spMkLst>
        </pc:spChg>
        <pc:spChg chg="mod">
          <ac:chgData name="Mei Collins" userId="f58710cf-9b7c-4342-a50c-dd3de50b0186" providerId="ADAL" clId="{58C837E9-1295-4B1B-9AA5-FFEF2B91691B}" dt="2022-08-23T03:51:10.824" v="1118" actId="403"/>
          <ac:spMkLst>
            <pc:docMk/>
            <pc:sldMk cId="3789146918" sldId="382"/>
            <ac:spMk id="3" creationId="{F66CF428-875A-1971-EE2B-C99EC4F31FA1}"/>
          </ac:spMkLst>
        </pc:spChg>
        <pc:picChg chg="add mod">
          <ac:chgData name="Mei Collins" userId="f58710cf-9b7c-4342-a50c-dd3de50b0186" providerId="ADAL" clId="{58C837E9-1295-4B1B-9AA5-FFEF2B91691B}" dt="2022-08-23T03:51:07.401" v="1117" actId="1076"/>
          <ac:picMkLst>
            <pc:docMk/>
            <pc:sldMk cId="3789146918" sldId="382"/>
            <ac:picMk id="5" creationId="{3D8CF34B-93B2-2509-7B14-5625380822C5}"/>
          </ac:picMkLst>
        </pc:picChg>
      </pc:sldChg>
      <pc:sldChg chg="addSp delSp modSp new mod modCm modNotesTx">
        <pc:chgData name="Mei Collins" userId="f58710cf-9b7c-4342-a50c-dd3de50b0186" providerId="ADAL" clId="{58C837E9-1295-4B1B-9AA5-FFEF2B91691B}" dt="2022-08-29T02:59:14.528" v="2861"/>
        <pc:sldMkLst>
          <pc:docMk/>
          <pc:sldMk cId="1877115331" sldId="383"/>
        </pc:sldMkLst>
        <pc:spChg chg="mod">
          <ac:chgData name="Mei Collins" userId="f58710cf-9b7c-4342-a50c-dd3de50b0186" providerId="ADAL" clId="{58C837E9-1295-4B1B-9AA5-FFEF2B91691B}" dt="2022-08-23T03:54:15.890" v="1142" actId="20577"/>
          <ac:spMkLst>
            <pc:docMk/>
            <pc:sldMk cId="1877115331" sldId="383"/>
            <ac:spMk id="2" creationId="{36E025DE-090E-01F4-A3CA-62B538F2A7E3}"/>
          </ac:spMkLst>
        </pc:spChg>
        <pc:spChg chg="del mod">
          <ac:chgData name="Mei Collins" userId="f58710cf-9b7c-4342-a50c-dd3de50b0186" providerId="ADAL" clId="{58C837E9-1295-4B1B-9AA5-FFEF2B91691B}" dt="2022-08-29T02:55:37.866" v="2797" actId="478"/>
          <ac:spMkLst>
            <pc:docMk/>
            <pc:sldMk cId="1877115331" sldId="383"/>
            <ac:spMk id="3" creationId="{B09ECA3B-4CDD-FD52-07F3-82FC019B13CF}"/>
          </ac:spMkLst>
        </pc:spChg>
        <pc:picChg chg="add mod">
          <ac:chgData name="Mei Collins" userId="f58710cf-9b7c-4342-a50c-dd3de50b0186" providerId="ADAL" clId="{58C837E9-1295-4B1B-9AA5-FFEF2B91691B}" dt="2022-08-29T02:58:59.289" v="2859" actId="14100"/>
          <ac:picMkLst>
            <pc:docMk/>
            <pc:sldMk cId="1877115331" sldId="383"/>
            <ac:picMk id="5" creationId="{07289A83-7A5F-AD0E-3E28-3C986A62E005}"/>
          </ac:picMkLst>
        </pc:picChg>
        <pc:picChg chg="add mod">
          <ac:chgData name="Mei Collins" userId="f58710cf-9b7c-4342-a50c-dd3de50b0186" providerId="ADAL" clId="{58C837E9-1295-4B1B-9AA5-FFEF2B91691B}" dt="2022-08-29T02:58:47.689" v="2857" actId="1036"/>
          <ac:picMkLst>
            <pc:docMk/>
            <pc:sldMk cId="1877115331" sldId="383"/>
            <ac:picMk id="6" creationId="{C1B7FBFA-F455-BD2B-3A3D-79F3FAA04CFB}"/>
          </ac:picMkLst>
        </pc:picChg>
        <pc:picChg chg="add mod">
          <ac:chgData name="Mei Collins" userId="f58710cf-9b7c-4342-a50c-dd3de50b0186" providerId="ADAL" clId="{58C837E9-1295-4B1B-9AA5-FFEF2B91691B}" dt="2022-08-29T02:59:10.860" v="2860" actId="1076"/>
          <ac:picMkLst>
            <pc:docMk/>
            <pc:sldMk cId="1877115331" sldId="383"/>
            <ac:picMk id="7" creationId="{C64D2CE5-FE73-8430-3917-8B84BCF1BCAE}"/>
          </ac:picMkLst>
        </pc:picChg>
        <pc:picChg chg="add mod">
          <ac:chgData name="Mei Collins" userId="f58710cf-9b7c-4342-a50c-dd3de50b0186" providerId="ADAL" clId="{58C837E9-1295-4B1B-9AA5-FFEF2B91691B}" dt="2022-08-29T02:58:47.689" v="2857" actId="1036"/>
          <ac:picMkLst>
            <pc:docMk/>
            <pc:sldMk cId="1877115331" sldId="383"/>
            <ac:picMk id="8" creationId="{2DA53F19-EE17-21A4-3D3C-F1271ACA7E1B}"/>
          </ac:picMkLst>
        </pc:picChg>
      </pc:sldChg>
      <pc:sldChg chg="modSp new mod ord">
        <pc:chgData name="Mei Collins" userId="f58710cf-9b7c-4342-a50c-dd3de50b0186" providerId="ADAL" clId="{58C837E9-1295-4B1B-9AA5-FFEF2B91691B}" dt="2022-08-29T02:59:45.262" v="2865"/>
        <pc:sldMkLst>
          <pc:docMk/>
          <pc:sldMk cId="4120287859" sldId="384"/>
        </pc:sldMkLst>
        <pc:spChg chg="mod">
          <ac:chgData name="Mei Collins" userId="f58710cf-9b7c-4342-a50c-dd3de50b0186" providerId="ADAL" clId="{58C837E9-1295-4B1B-9AA5-FFEF2B91691B}" dt="2022-08-23T03:58:05.483" v="1191" actId="20577"/>
          <ac:spMkLst>
            <pc:docMk/>
            <pc:sldMk cId="4120287859" sldId="384"/>
            <ac:spMk id="2" creationId="{3D1CAD46-797C-0AD7-D9C4-3DB06D03D5C1}"/>
          </ac:spMkLst>
        </pc:spChg>
        <pc:spChg chg="mod">
          <ac:chgData name="Mei Collins" userId="f58710cf-9b7c-4342-a50c-dd3de50b0186" providerId="ADAL" clId="{58C837E9-1295-4B1B-9AA5-FFEF2B91691B}" dt="2022-08-23T03:58:33.159" v="1233" actId="27636"/>
          <ac:spMkLst>
            <pc:docMk/>
            <pc:sldMk cId="4120287859" sldId="384"/>
            <ac:spMk id="3" creationId="{E13D623B-94E6-E886-66E3-C3A93D76A5B0}"/>
          </ac:spMkLst>
        </pc:spChg>
      </pc:sldChg>
      <pc:sldChg chg="addSp delSp modSp add mod">
        <pc:chgData name="Mei Collins" userId="f58710cf-9b7c-4342-a50c-dd3de50b0186" providerId="ADAL" clId="{58C837E9-1295-4B1B-9AA5-FFEF2B91691B}" dt="2022-08-29T03:02:06.118" v="2889" actId="403"/>
        <pc:sldMkLst>
          <pc:docMk/>
          <pc:sldMk cId="975655173" sldId="385"/>
        </pc:sldMkLst>
        <pc:spChg chg="del">
          <ac:chgData name="Mei Collins" userId="f58710cf-9b7c-4342-a50c-dd3de50b0186" providerId="ADAL" clId="{58C837E9-1295-4B1B-9AA5-FFEF2B91691B}" dt="2022-08-29T03:01:58.161" v="2886" actId="478"/>
          <ac:spMkLst>
            <pc:docMk/>
            <pc:sldMk cId="975655173" sldId="385"/>
            <ac:spMk id="2" creationId="{A127E244-579D-7546-736D-6B0A64ED422B}"/>
          </ac:spMkLst>
        </pc:spChg>
        <pc:spChg chg="mod">
          <ac:chgData name="Mei Collins" userId="f58710cf-9b7c-4342-a50c-dd3de50b0186" providerId="ADAL" clId="{58C837E9-1295-4B1B-9AA5-FFEF2B91691B}" dt="2022-08-29T03:02:06.118" v="2889" actId="403"/>
          <ac:spMkLst>
            <pc:docMk/>
            <pc:sldMk cId="975655173" sldId="385"/>
            <ac:spMk id="3" creationId="{44A529D0-168F-80A0-709A-A7023D631DFF}"/>
          </ac:spMkLst>
        </pc:spChg>
        <pc:spChg chg="add mod">
          <ac:chgData name="Mei Collins" userId="f58710cf-9b7c-4342-a50c-dd3de50b0186" providerId="ADAL" clId="{58C837E9-1295-4B1B-9AA5-FFEF2B91691B}" dt="2022-08-29T03:01:58.161" v="2886" actId="478"/>
          <ac:spMkLst>
            <pc:docMk/>
            <pc:sldMk cId="975655173" sldId="385"/>
            <ac:spMk id="6" creationId="{6005DEB8-EB07-AFBF-2F2F-00C06F63417A}"/>
          </ac:spMkLst>
        </pc:spChg>
      </pc:sldChg>
      <pc:sldChg chg="addSp delSp modSp new del mod addCm">
        <pc:chgData name="Mei Collins" userId="f58710cf-9b7c-4342-a50c-dd3de50b0186" providerId="ADAL" clId="{58C837E9-1295-4B1B-9AA5-FFEF2B91691B}" dt="2022-08-29T02:59:25.335" v="2862" actId="2696"/>
        <pc:sldMkLst>
          <pc:docMk/>
          <pc:sldMk cId="1494516508" sldId="385"/>
        </pc:sldMkLst>
        <pc:spChg chg="mod">
          <ac:chgData name="Mei Collins" userId="f58710cf-9b7c-4342-a50c-dd3de50b0186" providerId="ADAL" clId="{58C837E9-1295-4B1B-9AA5-FFEF2B91691B}" dt="2022-08-23T03:58:59.308" v="1299" actId="14100"/>
          <ac:spMkLst>
            <pc:docMk/>
            <pc:sldMk cId="1494516508" sldId="385"/>
            <ac:spMk id="2" creationId="{FD6EE758-60DB-63FA-0B58-33D0A0665AC9}"/>
          </ac:spMkLst>
        </pc:spChg>
        <pc:spChg chg="del">
          <ac:chgData name="Mei Collins" userId="f58710cf-9b7c-4342-a50c-dd3de50b0186" providerId="ADAL" clId="{58C837E9-1295-4B1B-9AA5-FFEF2B91691B}" dt="2022-08-23T03:59:27.292" v="1302" actId="478"/>
          <ac:spMkLst>
            <pc:docMk/>
            <pc:sldMk cId="1494516508" sldId="385"/>
            <ac:spMk id="3" creationId="{0CDF666B-6E04-36FD-F170-D59A8FF5B145}"/>
          </ac:spMkLst>
        </pc:spChg>
        <pc:spChg chg="add mod">
          <ac:chgData name="Mei Collins" userId="f58710cf-9b7c-4342-a50c-dd3de50b0186" providerId="ADAL" clId="{58C837E9-1295-4B1B-9AA5-FFEF2B91691B}" dt="2022-08-23T04:00:08.112" v="1322" actId="1037"/>
          <ac:spMkLst>
            <pc:docMk/>
            <pc:sldMk cId="1494516508" sldId="385"/>
            <ac:spMk id="6" creationId="{932B55BD-5420-EC1B-2176-54E8EA8B3D18}"/>
          </ac:spMkLst>
        </pc:spChg>
        <pc:picChg chg="add mod">
          <ac:chgData name="Mei Collins" userId="f58710cf-9b7c-4342-a50c-dd3de50b0186" providerId="ADAL" clId="{58C837E9-1295-4B1B-9AA5-FFEF2B91691B}" dt="2022-08-23T03:59:35.837" v="1306" actId="1076"/>
          <ac:picMkLst>
            <pc:docMk/>
            <pc:sldMk cId="1494516508" sldId="385"/>
            <ac:picMk id="5" creationId="{FB005B94-9B4B-59F8-AF21-EE49BFFC9935}"/>
          </ac:picMkLst>
        </pc:picChg>
      </pc:sldChg>
      <pc:sldChg chg="addSp delSp modSp new del mod">
        <pc:chgData name="Mei Collins" userId="f58710cf-9b7c-4342-a50c-dd3de50b0186" providerId="ADAL" clId="{58C837E9-1295-4B1B-9AA5-FFEF2B91691B}" dt="2022-08-29T02:59:59.266" v="2867" actId="18676"/>
        <pc:sldMkLst>
          <pc:docMk/>
          <pc:sldMk cId="154337831" sldId="386"/>
        </pc:sldMkLst>
        <pc:spChg chg="mod">
          <ac:chgData name="Mei Collins" userId="f58710cf-9b7c-4342-a50c-dd3de50b0186" providerId="ADAL" clId="{58C837E9-1295-4B1B-9AA5-FFEF2B91691B}" dt="2022-08-23T04:03:22.796" v="1436" actId="20577"/>
          <ac:spMkLst>
            <pc:docMk/>
            <pc:sldMk cId="154337831" sldId="386"/>
            <ac:spMk id="2" creationId="{0D6FA7C6-5EC0-3EDB-E78A-9AE0DD92F5BD}"/>
          </ac:spMkLst>
        </pc:spChg>
        <pc:spChg chg="del">
          <ac:chgData name="Mei Collins" userId="f58710cf-9b7c-4342-a50c-dd3de50b0186" providerId="ADAL" clId="{58C837E9-1295-4B1B-9AA5-FFEF2B91691B}" dt="2022-08-23T04:03:30.472" v="1438" actId="478"/>
          <ac:spMkLst>
            <pc:docMk/>
            <pc:sldMk cId="154337831" sldId="386"/>
            <ac:spMk id="3" creationId="{EE66D96A-020B-20C1-B543-49DCA7776ECB}"/>
          </ac:spMkLst>
        </pc:spChg>
        <pc:picChg chg="add mod">
          <ac:chgData name="Mei Collins" userId="f58710cf-9b7c-4342-a50c-dd3de50b0186" providerId="ADAL" clId="{58C837E9-1295-4B1B-9AA5-FFEF2B91691B}" dt="2022-08-23T04:03:37.560" v="1442" actId="1076"/>
          <ac:picMkLst>
            <pc:docMk/>
            <pc:sldMk cId="154337831" sldId="386"/>
            <ac:picMk id="5" creationId="{31495230-6D75-16C8-493F-DD30C692A040}"/>
          </ac:picMkLst>
        </pc:picChg>
      </pc:sldChg>
      <pc:sldChg chg="new del">
        <pc:chgData name="Mei Collins" userId="f58710cf-9b7c-4342-a50c-dd3de50b0186" providerId="ADAL" clId="{58C837E9-1295-4B1B-9AA5-FFEF2B91691B}" dt="2022-08-23T04:00:27.547" v="1325" actId="47"/>
        <pc:sldMkLst>
          <pc:docMk/>
          <pc:sldMk cId="1487064671" sldId="386"/>
        </pc:sldMkLst>
      </pc:sldChg>
      <pc:sldChg chg="addSp delSp modSp add mod">
        <pc:chgData name="Mei Collins" userId="f58710cf-9b7c-4342-a50c-dd3de50b0186" providerId="ADAL" clId="{58C837E9-1295-4B1B-9AA5-FFEF2B91691B}" dt="2022-08-29T03:02:20.355" v="2894" actId="403"/>
        <pc:sldMkLst>
          <pc:docMk/>
          <pc:sldMk cId="3809825779" sldId="386"/>
        </pc:sldMkLst>
        <pc:spChg chg="del">
          <ac:chgData name="Mei Collins" userId="f58710cf-9b7c-4342-a50c-dd3de50b0186" providerId="ADAL" clId="{58C837E9-1295-4B1B-9AA5-FFEF2B91691B}" dt="2022-08-29T03:02:15.704" v="2891" actId="478"/>
          <ac:spMkLst>
            <pc:docMk/>
            <pc:sldMk cId="3809825779" sldId="386"/>
            <ac:spMk id="2" creationId="{A127E244-579D-7546-736D-6B0A64ED422B}"/>
          </ac:spMkLst>
        </pc:spChg>
        <pc:spChg chg="mod">
          <ac:chgData name="Mei Collins" userId="f58710cf-9b7c-4342-a50c-dd3de50b0186" providerId="ADAL" clId="{58C837E9-1295-4B1B-9AA5-FFEF2B91691B}" dt="2022-08-29T03:02:20.355" v="2894" actId="403"/>
          <ac:spMkLst>
            <pc:docMk/>
            <pc:sldMk cId="3809825779" sldId="386"/>
            <ac:spMk id="3" creationId="{44A529D0-168F-80A0-709A-A7023D631DFF}"/>
          </ac:spMkLst>
        </pc:spChg>
        <pc:spChg chg="add mod">
          <ac:chgData name="Mei Collins" userId="f58710cf-9b7c-4342-a50c-dd3de50b0186" providerId="ADAL" clId="{58C837E9-1295-4B1B-9AA5-FFEF2B91691B}" dt="2022-08-29T03:02:15.704" v="2891" actId="478"/>
          <ac:spMkLst>
            <pc:docMk/>
            <pc:sldMk cId="3809825779" sldId="386"/>
            <ac:spMk id="6" creationId="{80CAEC64-DDF0-9D66-B7D6-678B2E1ACD66}"/>
          </ac:spMkLst>
        </pc:spChg>
      </pc:sldChg>
      <pc:sldChg chg="new del">
        <pc:chgData name="Mei Collins" userId="f58710cf-9b7c-4342-a50c-dd3de50b0186" providerId="ADAL" clId="{58C837E9-1295-4B1B-9AA5-FFEF2B91691B}" dt="2022-08-23T03:59:21.208" v="1301" actId="47"/>
        <pc:sldMkLst>
          <pc:docMk/>
          <pc:sldMk cId="3894760423" sldId="386"/>
        </pc:sldMkLst>
      </pc:sldChg>
      <pc:sldChg chg="modSp add mod">
        <pc:chgData name="Mei Collins" userId="f58710cf-9b7c-4342-a50c-dd3de50b0186" providerId="ADAL" clId="{58C837E9-1295-4B1B-9AA5-FFEF2B91691B}" dt="2022-08-29T03:02:34.598" v="2899" actId="14100"/>
        <pc:sldMkLst>
          <pc:docMk/>
          <pc:sldMk cId="71832824" sldId="387"/>
        </pc:sldMkLst>
        <pc:spChg chg="mod">
          <ac:chgData name="Mei Collins" userId="f58710cf-9b7c-4342-a50c-dd3de50b0186" providerId="ADAL" clId="{58C837E9-1295-4B1B-9AA5-FFEF2B91691B}" dt="2022-08-29T03:02:34.598" v="2899" actId="14100"/>
          <ac:spMkLst>
            <pc:docMk/>
            <pc:sldMk cId="71832824" sldId="387"/>
            <ac:spMk id="3" creationId="{44A529D0-168F-80A0-709A-A7023D631DFF}"/>
          </ac:spMkLst>
        </pc:spChg>
      </pc:sldChg>
      <pc:sldChg chg="addSp delSp modSp new del mod">
        <pc:chgData name="Mei Collins" userId="f58710cf-9b7c-4342-a50c-dd3de50b0186" providerId="ADAL" clId="{58C837E9-1295-4B1B-9AA5-FFEF2B91691B}" dt="2022-08-29T02:59:59.266" v="2867" actId="18676"/>
        <pc:sldMkLst>
          <pc:docMk/>
          <pc:sldMk cId="1352605270" sldId="387"/>
        </pc:sldMkLst>
        <pc:spChg chg="mod">
          <ac:chgData name="Mei Collins" userId="f58710cf-9b7c-4342-a50c-dd3de50b0186" providerId="ADAL" clId="{58C837E9-1295-4B1B-9AA5-FFEF2B91691B}" dt="2022-08-23T04:04:19.001" v="1518" actId="20577"/>
          <ac:spMkLst>
            <pc:docMk/>
            <pc:sldMk cId="1352605270" sldId="387"/>
            <ac:spMk id="2" creationId="{8ECC9735-EB02-4E42-469D-5E3E56A8B2FE}"/>
          </ac:spMkLst>
        </pc:spChg>
        <pc:spChg chg="del">
          <ac:chgData name="Mei Collins" userId="f58710cf-9b7c-4342-a50c-dd3de50b0186" providerId="ADAL" clId="{58C837E9-1295-4B1B-9AA5-FFEF2B91691B}" dt="2022-08-23T04:04:24.989" v="1519" actId="478"/>
          <ac:spMkLst>
            <pc:docMk/>
            <pc:sldMk cId="1352605270" sldId="387"/>
            <ac:spMk id="3" creationId="{2BADFB93-9EC3-5757-BF0A-52C6A9A4C646}"/>
          </ac:spMkLst>
        </pc:spChg>
        <pc:spChg chg="add mod">
          <ac:chgData name="Mei Collins" userId="f58710cf-9b7c-4342-a50c-dd3de50b0186" providerId="ADAL" clId="{58C837E9-1295-4B1B-9AA5-FFEF2B91691B}" dt="2022-08-23T04:05:14.741" v="1533" actId="1076"/>
          <ac:spMkLst>
            <pc:docMk/>
            <pc:sldMk cId="1352605270" sldId="387"/>
            <ac:spMk id="8" creationId="{F0EFFD8C-7EB2-FDE9-016A-D6277D198630}"/>
          </ac:spMkLst>
        </pc:spChg>
        <pc:spChg chg="add mod">
          <ac:chgData name="Mei Collins" userId="f58710cf-9b7c-4342-a50c-dd3de50b0186" providerId="ADAL" clId="{58C837E9-1295-4B1B-9AA5-FFEF2B91691B}" dt="2022-08-23T04:05:35.707" v="1543" actId="1076"/>
          <ac:spMkLst>
            <pc:docMk/>
            <pc:sldMk cId="1352605270" sldId="387"/>
            <ac:spMk id="9" creationId="{F928A65F-2BA8-5CFF-6080-BE7731A873F3}"/>
          </ac:spMkLst>
        </pc:spChg>
        <pc:picChg chg="add mod">
          <ac:chgData name="Mei Collins" userId="f58710cf-9b7c-4342-a50c-dd3de50b0186" providerId="ADAL" clId="{58C837E9-1295-4B1B-9AA5-FFEF2B91691B}" dt="2022-08-23T04:04:46.651" v="1525" actId="1076"/>
          <ac:picMkLst>
            <pc:docMk/>
            <pc:sldMk cId="1352605270" sldId="387"/>
            <ac:picMk id="5" creationId="{890F8A2C-496B-0487-C212-9165A04D0C39}"/>
          </ac:picMkLst>
        </pc:picChg>
        <pc:picChg chg="add mod">
          <ac:chgData name="Mei Collins" userId="f58710cf-9b7c-4342-a50c-dd3de50b0186" providerId="ADAL" clId="{58C837E9-1295-4B1B-9AA5-FFEF2B91691B}" dt="2022-08-23T04:04:48.459" v="1526" actId="1076"/>
          <ac:picMkLst>
            <pc:docMk/>
            <pc:sldMk cId="1352605270" sldId="387"/>
            <ac:picMk id="6" creationId="{CC107BCC-E830-981C-3C55-FDBDF98670FB}"/>
          </ac:picMkLst>
        </pc:picChg>
        <pc:picChg chg="add mod">
          <ac:chgData name="Mei Collins" userId="f58710cf-9b7c-4342-a50c-dd3de50b0186" providerId="ADAL" clId="{58C837E9-1295-4B1B-9AA5-FFEF2B91691B}" dt="2022-08-23T04:04:55.596" v="1528" actId="1076"/>
          <ac:picMkLst>
            <pc:docMk/>
            <pc:sldMk cId="1352605270" sldId="387"/>
            <ac:picMk id="7" creationId="{AAC057D7-BFED-E389-5779-C9F50FAA9089}"/>
          </ac:picMkLst>
        </pc:picChg>
      </pc:sldChg>
      <pc:sldChg chg="addSp delSp modSp new del mod">
        <pc:chgData name="Mei Collins" userId="f58710cf-9b7c-4342-a50c-dd3de50b0186" providerId="ADAL" clId="{58C837E9-1295-4B1B-9AA5-FFEF2B91691B}" dt="2022-08-29T02:59:59.266" v="2867" actId="18676"/>
        <pc:sldMkLst>
          <pc:docMk/>
          <pc:sldMk cId="921062779" sldId="388"/>
        </pc:sldMkLst>
        <pc:spChg chg="mod">
          <ac:chgData name="Mei Collins" userId="f58710cf-9b7c-4342-a50c-dd3de50b0186" providerId="ADAL" clId="{58C837E9-1295-4B1B-9AA5-FFEF2B91691B}" dt="2022-08-23T04:06:07.166" v="1597" actId="20577"/>
          <ac:spMkLst>
            <pc:docMk/>
            <pc:sldMk cId="921062779" sldId="388"/>
            <ac:spMk id="2" creationId="{EA8AA60F-1522-4305-CCC8-C081C6EC8834}"/>
          </ac:spMkLst>
        </pc:spChg>
        <pc:spChg chg="del">
          <ac:chgData name="Mei Collins" userId="f58710cf-9b7c-4342-a50c-dd3de50b0186" providerId="ADAL" clId="{58C837E9-1295-4B1B-9AA5-FFEF2B91691B}" dt="2022-08-23T04:06:17.863" v="1598" actId="478"/>
          <ac:spMkLst>
            <pc:docMk/>
            <pc:sldMk cId="921062779" sldId="388"/>
            <ac:spMk id="3" creationId="{9A747476-6A6A-CE9B-33FE-33A305ACD4C7}"/>
          </ac:spMkLst>
        </pc:spChg>
        <pc:spChg chg="add mod">
          <ac:chgData name="Mei Collins" userId="f58710cf-9b7c-4342-a50c-dd3de50b0186" providerId="ADAL" clId="{58C837E9-1295-4B1B-9AA5-FFEF2B91691B}" dt="2022-08-23T04:07:18.574" v="1618" actId="1076"/>
          <ac:spMkLst>
            <pc:docMk/>
            <pc:sldMk cId="921062779" sldId="388"/>
            <ac:spMk id="7" creationId="{34F3D4DE-EA37-5625-3F7E-25C997704E08}"/>
          </ac:spMkLst>
        </pc:spChg>
        <pc:spChg chg="add mod">
          <ac:chgData name="Mei Collins" userId="f58710cf-9b7c-4342-a50c-dd3de50b0186" providerId="ADAL" clId="{58C837E9-1295-4B1B-9AA5-FFEF2B91691B}" dt="2022-08-23T04:07:54.732" v="1633" actId="1076"/>
          <ac:spMkLst>
            <pc:docMk/>
            <pc:sldMk cId="921062779" sldId="388"/>
            <ac:spMk id="9" creationId="{92AB35A4-0C11-FCFB-B2A5-73343495A7F2}"/>
          </ac:spMkLst>
        </pc:spChg>
        <pc:graphicFrameChg chg="add mod">
          <ac:chgData name="Mei Collins" userId="f58710cf-9b7c-4342-a50c-dd3de50b0186" providerId="ADAL" clId="{58C837E9-1295-4B1B-9AA5-FFEF2B91691B}" dt="2022-08-23T04:06:44.751" v="1606" actId="1076"/>
          <ac:graphicFrameMkLst>
            <pc:docMk/>
            <pc:sldMk cId="921062779" sldId="388"/>
            <ac:graphicFrameMk id="8" creationId="{7835A133-4E03-4543-9490-0B50BADC624D}"/>
          </ac:graphicFrameMkLst>
        </pc:graphicFrameChg>
        <pc:picChg chg="add mod">
          <ac:chgData name="Mei Collins" userId="f58710cf-9b7c-4342-a50c-dd3de50b0186" providerId="ADAL" clId="{58C837E9-1295-4B1B-9AA5-FFEF2B91691B}" dt="2022-08-23T04:06:20.553" v="1600" actId="1076"/>
          <ac:picMkLst>
            <pc:docMk/>
            <pc:sldMk cId="921062779" sldId="388"/>
            <ac:picMk id="5" creationId="{6EE7B74C-A86D-DE9E-9A1E-5B03C51CB83B}"/>
          </ac:picMkLst>
        </pc:picChg>
        <pc:picChg chg="add mod">
          <ac:chgData name="Mei Collins" userId="f58710cf-9b7c-4342-a50c-dd3de50b0186" providerId="ADAL" clId="{58C837E9-1295-4B1B-9AA5-FFEF2B91691B}" dt="2022-08-23T04:06:20.553" v="1600" actId="1076"/>
          <ac:picMkLst>
            <pc:docMk/>
            <pc:sldMk cId="921062779" sldId="388"/>
            <ac:picMk id="6" creationId="{19A3427D-9FDF-AD36-DDFE-836544C1CA89}"/>
          </ac:picMkLst>
        </pc:picChg>
      </pc:sldChg>
      <pc:sldChg chg="modSp add mod">
        <pc:chgData name="Mei Collins" userId="f58710cf-9b7c-4342-a50c-dd3de50b0186" providerId="ADAL" clId="{58C837E9-1295-4B1B-9AA5-FFEF2B91691B}" dt="2022-08-29T03:02:48.096" v="2903" actId="403"/>
        <pc:sldMkLst>
          <pc:docMk/>
          <pc:sldMk cId="1807984934" sldId="388"/>
        </pc:sldMkLst>
        <pc:spChg chg="mod">
          <ac:chgData name="Mei Collins" userId="f58710cf-9b7c-4342-a50c-dd3de50b0186" providerId="ADAL" clId="{58C837E9-1295-4B1B-9AA5-FFEF2B91691B}" dt="2022-08-29T03:02:48.096" v="2903" actId="403"/>
          <ac:spMkLst>
            <pc:docMk/>
            <pc:sldMk cId="1807984934" sldId="388"/>
            <ac:spMk id="3" creationId="{44A529D0-168F-80A0-709A-A7023D631DFF}"/>
          </ac:spMkLst>
        </pc:spChg>
      </pc:sldChg>
      <pc:sldChg chg="modSp new del mod">
        <pc:chgData name="Mei Collins" userId="f58710cf-9b7c-4342-a50c-dd3de50b0186" providerId="ADAL" clId="{58C837E9-1295-4B1B-9AA5-FFEF2B91691B}" dt="2022-08-29T02:59:59.266" v="2867" actId="18676"/>
        <pc:sldMkLst>
          <pc:docMk/>
          <pc:sldMk cId="3526016828" sldId="389"/>
        </pc:sldMkLst>
        <pc:spChg chg="mod">
          <ac:chgData name="Mei Collins" userId="f58710cf-9b7c-4342-a50c-dd3de50b0186" providerId="ADAL" clId="{58C837E9-1295-4B1B-9AA5-FFEF2B91691B}" dt="2022-08-23T04:08:10.637" v="1650" actId="20577"/>
          <ac:spMkLst>
            <pc:docMk/>
            <pc:sldMk cId="3526016828" sldId="389"/>
            <ac:spMk id="2" creationId="{942F2363-542A-ADFC-5979-7F86F6E2C1FA}"/>
          </ac:spMkLst>
        </pc:spChg>
        <pc:spChg chg="mod">
          <ac:chgData name="Mei Collins" userId="f58710cf-9b7c-4342-a50c-dd3de50b0186" providerId="ADAL" clId="{58C837E9-1295-4B1B-9AA5-FFEF2B91691B}" dt="2022-08-23T04:08:21.064" v="1653" actId="403"/>
          <ac:spMkLst>
            <pc:docMk/>
            <pc:sldMk cId="3526016828" sldId="389"/>
            <ac:spMk id="3" creationId="{2B64E38E-523D-4611-50DC-AB9AFA15720C}"/>
          </ac:spMkLst>
        </pc:spChg>
      </pc:sldChg>
      <pc:sldChg chg="addSp delSp modSp new del mod">
        <pc:chgData name="Mei Collins" userId="f58710cf-9b7c-4342-a50c-dd3de50b0186" providerId="ADAL" clId="{58C837E9-1295-4B1B-9AA5-FFEF2B91691B}" dt="2022-08-29T02:59:59.266" v="2867" actId="18676"/>
        <pc:sldMkLst>
          <pc:docMk/>
          <pc:sldMk cId="218372512" sldId="390"/>
        </pc:sldMkLst>
        <pc:spChg chg="mod">
          <ac:chgData name="Mei Collins" userId="f58710cf-9b7c-4342-a50c-dd3de50b0186" providerId="ADAL" clId="{58C837E9-1295-4B1B-9AA5-FFEF2B91691B}" dt="2022-08-23T04:08:43.499" v="1693" actId="20577"/>
          <ac:spMkLst>
            <pc:docMk/>
            <pc:sldMk cId="218372512" sldId="390"/>
            <ac:spMk id="2" creationId="{A073B460-B821-2680-98A8-C55092106694}"/>
          </ac:spMkLst>
        </pc:spChg>
        <pc:spChg chg="del">
          <ac:chgData name="Mei Collins" userId="f58710cf-9b7c-4342-a50c-dd3de50b0186" providerId="ADAL" clId="{58C837E9-1295-4B1B-9AA5-FFEF2B91691B}" dt="2022-08-23T04:08:56.873" v="1694" actId="478"/>
          <ac:spMkLst>
            <pc:docMk/>
            <pc:sldMk cId="218372512" sldId="390"/>
            <ac:spMk id="3" creationId="{E9B90E37-D940-3A48-FD68-348AAFA25809}"/>
          </ac:spMkLst>
        </pc:spChg>
        <pc:spChg chg="add mod">
          <ac:chgData name="Mei Collins" userId="f58710cf-9b7c-4342-a50c-dd3de50b0186" providerId="ADAL" clId="{58C837E9-1295-4B1B-9AA5-FFEF2B91691B}" dt="2022-08-23T04:09:01.769" v="1696" actId="1076"/>
          <ac:spMkLst>
            <pc:docMk/>
            <pc:sldMk cId="218372512" sldId="390"/>
            <ac:spMk id="6" creationId="{23154E77-2184-4298-B3A4-C58383730877}"/>
          </ac:spMkLst>
        </pc:spChg>
        <pc:graphicFrameChg chg="add mod">
          <ac:chgData name="Mei Collins" userId="f58710cf-9b7c-4342-a50c-dd3de50b0186" providerId="ADAL" clId="{58C837E9-1295-4B1B-9AA5-FFEF2B91691B}" dt="2022-08-23T04:09:01.769" v="1696" actId="1076"/>
          <ac:graphicFrameMkLst>
            <pc:docMk/>
            <pc:sldMk cId="218372512" sldId="390"/>
            <ac:graphicFrameMk id="5" creationId="{41EA2FD1-F9B3-D170-E4F4-859993FD601A}"/>
          </ac:graphicFrameMkLst>
        </pc:graphicFrameChg>
      </pc:sldChg>
      <pc:sldChg chg="addSp modSp new del mod">
        <pc:chgData name="Mei Collins" userId="f58710cf-9b7c-4342-a50c-dd3de50b0186" providerId="ADAL" clId="{58C837E9-1295-4B1B-9AA5-FFEF2B91691B}" dt="2022-08-29T02:59:59.266" v="2867" actId="18676"/>
        <pc:sldMkLst>
          <pc:docMk/>
          <pc:sldMk cId="3359467061" sldId="391"/>
        </pc:sldMkLst>
        <pc:spChg chg="mod">
          <ac:chgData name="Mei Collins" userId="f58710cf-9b7c-4342-a50c-dd3de50b0186" providerId="ADAL" clId="{58C837E9-1295-4B1B-9AA5-FFEF2B91691B}" dt="2022-08-23T04:09:45.964" v="1708"/>
          <ac:spMkLst>
            <pc:docMk/>
            <pc:sldMk cId="3359467061" sldId="391"/>
            <ac:spMk id="2" creationId="{77583CBF-829E-6363-629B-A4DC092C7EFA}"/>
          </ac:spMkLst>
        </pc:spChg>
        <pc:spChg chg="mod">
          <ac:chgData name="Mei Collins" userId="f58710cf-9b7c-4342-a50c-dd3de50b0186" providerId="ADAL" clId="{58C837E9-1295-4B1B-9AA5-FFEF2B91691B}" dt="2022-08-23T04:09:57.053" v="1710" actId="14100"/>
          <ac:spMkLst>
            <pc:docMk/>
            <pc:sldMk cId="3359467061" sldId="391"/>
            <ac:spMk id="3" creationId="{202646DF-CC98-3D20-5CAA-B248E43606F2}"/>
          </ac:spMkLst>
        </pc:spChg>
        <pc:graphicFrameChg chg="add mod">
          <ac:chgData name="Mei Collins" userId="f58710cf-9b7c-4342-a50c-dd3de50b0186" providerId="ADAL" clId="{58C837E9-1295-4B1B-9AA5-FFEF2B91691B}" dt="2022-08-23T04:10:03.392" v="1712" actId="1076"/>
          <ac:graphicFrameMkLst>
            <pc:docMk/>
            <pc:sldMk cId="3359467061" sldId="391"/>
            <ac:graphicFrameMk id="5" creationId="{74D4BFD9-72E1-3AC5-4E0A-3C9A4DDB8D84}"/>
          </ac:graphicFrameMkLst>
        </pc:graphicFrameChg>
      </pc:sldChg>
      <pc:sldMasterChg chg="delSldLayout">
        <pc:chgData name="Mei Collins" userId="f58710cf-9b7c-4342-a50c-dd3de50b0186" providerId="ADAL" clId="{58C837E9-1295-4B1B-9AA5-FFEF2B91691B}" dt="2022-08-23T03:49:59.010" v="1068" actId="47"/>
        <pc:sldMasterMkLst>
          <pc:docMk/>
          <pc:sldMasterMk cId="0" sldId="2147483648"/>
        </pc:sldMasterMkLst>
        <pc:sldLayoutChg chg="del">
          <pc:chgData name="Mei Collins" userId="f58710cf-9b7c-4342-a50c-dd3de50b0186" providerId="ADAL" clId="{58C837E9-1295-4B1B-9AA5-FFEF2B91691B}" dt="2022-08-23T03:49:59.010" v="1068" actId="47"/>
          <pc:sldLayoutMkLst>
            <pc:docMk/>
            <pc:sldMasterMk cId="0" sldId="2147483648"/>
            <pc:sldLayoutMk cId="3627473274" sldId="2147483668"/>
          </pc:sldLayoutMkLst>
        </pc:sldLayoutChg>
      </pc:sldMasterChg>
    </pc:docChg>
  </pc:docChgLst>
  <pc:docChgLst>
    <pc:chgData name="Stefani Penn" userId="9b956f7d-0477-4013-81cd-17ea40c6cdf9" providerId="ADAL" clId="{9407E57B-F9F8-4835-89B1-660CC1F44018}"/>
    <pc:docChg chg="custSel delSld modSld modSection">
      <pc:chgData name="Stefani Penn" userId="9b956f7d-0477-4013-81cd-17ea40c6cdf9" providerId="ADAL" clId="{9407E57B-F9F8-4835-89B1-660CC1F44018}" dt="2022-09-08T01:10:33.401" v="339" actId="1037"/>
      <pc:docMkLst>
        <pc:docMk/>
      </pc:docMkLst>
      <pc:sldChg chg="modSp mod addCm delCm">
        <pc:chgData name="Stefani Penn" userId="9b956f7d-0477-4013-81cd-17ea40c6cdf9" providerId="ADAL" clId="{9407E57B-F9F8-4835-89B1-660CC1F44018}" dt="2022-09-08T00:59:54.620" v="29" actId="20577"/>
        <pc:sldMkLst>
          <pc:docMk/>
          <pc:sldMk cId="3463063590" sldId="268"/>
        </pc:sldMkLst>
        <pc:spChg chg="mod">
          <ac:chgData name="Stefani Penn" userId="9b956f7d-0477-4013-81cd-17ea40c6cdf9" providerId="ADAL" clId="{9407E57B-F9F8-4835-89B1-660CC1F44018}" dt="2022-09-08T00:59:54.620" v="29" actId="20577"/>
          <ac:spMkLst>
            <pc:docMk/>
            <pc:sldMk cId="3463063590" sldId="268"/>
            <ac:spMk id="2" creationId="{80F8BE1D-A40A-7359-B861-E27F39AF2947}"/>
          </ac:spMkLst>
        </pc:spChg>
      </pc:sldChg>
      <pc:sldChg chg="modSp mod">
        <pc:chgData name="Stefani Penn" userId="9b956f7d-0477-4013-81cd-17ea40c6cdf9" providerId="ADAL" clId="{9407E57B-F9F8-4835-89B1-660CC1F44018}" dt="2022-09-08T01:00:51.497" v="30" actId="20577"/>
        <pc:sldMkLst>
          <pc:docMk/>
          <pc:sldMk cId="2836773808" sldId="270"/>
        </pc:sldMkLst>
        <pc:spChg chg="mod">
          <ac:chgData name="Stefani Penn" userId="9b956f7d-0477-4013-81cd-17ea40c6cdf9" providerId="ADAL" clId="{9407E57B-F9F8-4835-89B1-660CC1F44018}" dt="2022-08-28T01:36:37.188" v="12" actId="20577"/>
          <ac:spMkLst>
            <pc:docMk/>
            <pc:sldMk cId="2836773808" sldId="270"/>
            <ac:spMk id="2" creationId="{05D3DC73-634B-72AE-DE41-F801F81286B3}"/>
          </ac:spMkLst>
        </pc:spChg>
        <pc:spChg chg="mod">
          <ac:chgData name="Stefani Penn" userId="9b956f7d-0477-4013-81cd-17ea40c6cdf9" providerId="ADAL" clId="{9407E57B-F9F8-4835-89B1-660CC1F44018}" dt="2022-09-08T01:00:51.497" v="30" actId="20577"/>
          <ac:spMkLst>
            <pc:docMk/>
            <pc:sldMk cId="2836773808" sldId="270"/>
            <ac:spMk id="3" creationId="{738C31C5-15CD-4062-1CF8-9EE7D3CE1E0C}"/>
          </ac:spMkLst>
        </pc:spChg>
      </pc:sldChg>
      <pc:sldChg chg="modSp mod">
        <pc:chgData name="Stefani Penn" userId="9b956f7d-0477-4013-81cd-17ea40c6cdf9" providerId="ADAL" clId="{9407E57B-F9F8-4835-89B1-660CC1F44018}" dt="2022-09-08T01:09:02.713" v="221" actId="20577"/>
        <pc:sldMkLst>
          <pc:docMk/>
          <pc:sldMk cId="3946824220" sldId="285"/>
        </pc:sldMkLst>
        <pc:spChg chg="mod">
          <ac:chgData name="Stefani Penn" userId="9b956f7d-0477-4013-81cd-17ea40c6cdf9" providerId="ADAL" clId="{9407E57B-F9F8-4835-89B1-660CC1F44018}" dt="2022-09-08T01:09:02.713" v="221" actId="20577"/>
          <ac:spMkLst>
            <pc:docMk/>
            <pc:sldMk cId="3946824220" sldId="285"/>
            <ac:spMk id="3" creationId="{BCB38317-4C69-1DD6-0769-7F8A4D65582B}"/>
          </ac:spMkLst>
        </pc:spChg>
      </pc:sldChg>
      <pc:sldChg chg="modCm">
        <pc:chgData name="Stefani Penn" userId="9b956f7d-0477-4013-81cd-17ea40c6cdf9" providerId="ADAL" clId="{9407E57B-F9F8-4835-89B1-660CC1F44018}" dt="2022-08-28T17:49:05.282" v="25"/>
        <pc:sldMkLst>
          <pc:docMk/>
          <pc:sldMk cId="3562295371" sldId="331"/>
        </pc:sldMkLst>
      </pc:sldChg>
      <pc:sldChg chg="modSp addCm delCm">
        <pc:chgData name="Stefani Penn" userId="9b956f7d-0477-4013-81cd-17ea40c6cdf9" providerId="ADAL" clId="{9407E57B-F9F8-4835-89B1-660CC1F44018}" dt="2022-09-08T01:02:10.882" v="39" actId="20577"/>
        <pc:sldMkLst>
          <pc:docMk/>
          <pc:sldMk cId="1565073010" sldId="340"/>
        </pc:sldMkLst>
        <pc:graphicFrameChg chg="mod">
          <ac:chgData name="Stefani Penn" userId="9b956f7d-0477-4013-81cd-17ea40c6cdf9" providerId="ADAL" clId="{9407E57B-F9F8-4835-89B1-660CC1F44018}" dt="2022-09-08T01:02:10.882" v="39" actId="20577"/>
          <ac:graphicFrameMkLst>
            <pc:docMk/>
            <pc:sldMk cId="1565073010" sldId="340"/>
            <ac:graphicFrameMk id="5" creationId="{848902B0-AEDA-674B-AD24-18C8565E7D4D}"/>
          </ac:graphicFrameMkLst>
        </pc:graphicFrameChg>
      </pc:sldChg>
      <pc:sldChg chg="modSp mod">
        <pc:chgData name="Stefani Penn" userId="9b956f7d-0477-4013-81cd-17ea40c6cdf9" providerId="ADAL" clId="{9407E57B-F9F8-4835-89B1-660CC1F44018}" dt="2022-09-08T01:07:22.318" v="201" actId="27636"/>
        <pc:sldMkLst>
          <pc:docMk/>
          <pc:sldMk cId="1608296135" sldId="341"/>
        </pc:sldMkLst>
        <pc:spChg chg="mod">
          <ac:chgData name="Stefani Penn" userId="9b956f7d-0477-4013-81cd-17ea40c6cdf9" providerId="ADAL" clId="{9407E57B-F9F8-4835-89B1-660CC1F44018}" dt="2022-09-08T01:07:22.318" v="201" actId="27636"/>
          <ac:spMkLst>
            <pc:docMk/>
            <pc:sldMk cId="1608296135" sldId="341"/>
            <ac:spMk id="3" creationId="{00000000-0000-0000-0000-000000000000}"/>
          </ac:spMkLst>
        </pc:spChg>
      </pc:sldChg>
      <pc:sldChg chg="modSp mod addCm delCm">
        <pc:chgData name="Stefani Penn" userId="9b956f7d-0477-4013-81cd-17ea40c6cdf9" providerId="ADAL" clId="{9407E57B-F9F8-4835-89B1-660CC1F44018}" dt="2022-09-08T01:07:35.949" v="202"/>
        <pc:sldMkLst>
          <pc:docMk/>
          <pc:sldMk cId="3502017303" sldId="342"/>
        </pc:sldMkLst>
        <pc:spChg chg="mod">
          <ac:chgData name="Stefani Penn" userId="9b956f7d-0477-4013-81cd-17ea40c6cdf9" providerId="ADAL" clId="{9407E57B-F9F8-4835-89B1-660CC1F44018}" dt="2022-08-28T17:27:19.730" v="16" actId="20577"/>
          <ac:spMkLst>
            <pc:docMk/>
            <pc:sldMk cId="3502017303" sldId="342"/>
            <ac:spMk id="3" creationId="{00000000-0000-0000-0000-000000000000}"/>
          </ac:spMkLst>
        </pc:spChg>
      </pc:sldChg>
      <pc:sldChg chg="addCm delCm">
        <pc:chgData name="Stefani Penn" userId="9b956f7d-0477-4013-81cd-17ea40c6cdf9" providerId="ADAL" clId="{9407E57B-F9F8-4835-89B1-660CC1F44018}" dt="2022-09-08T01:07:41.045" v="203"/>
        <pc:sldMkLst>
          <pc:docMk/>
          <pc:sldMk cId="1375819937" sldId="345"/>
        </pc:sldMkLst>
      </pc:sldChg>
      <pc:sldChg chg="modSp mod addCm delCm">
        <pc:chgData name="Stefani Penn" userId="9b956f7d-0477-4013-81cd-17ea40c6cdf9" providerId="ADAL" clId="{9407E57B-F9F8-4835-89B1-660CC1F44018}" dt="2022-09-08T01:03:05.911" v="116" actId="20577"/>
        <pc:sldMkLst>
          <pc:docMk/>
          <pc:sldMk cId="1188424283" sldId="356"/>
        </pc:sldMkLst>
        <pc:spChg chg="mod">
          <ac:chgData name="Stefani Penn" userId="9b956f7d-0477-4013-81cd-17ea40c6cdf9" providerId="ADAL" clId="{9407E57B-F9F8-4835-89B1-660CC1F44018}" dt="2022-09-08T01:03:05.911" v="116" actId="20577"/>
          <ac:spMkLst>
            <pc:docMk/>
            <pc:sldMk cId="1188424283" sldId="356"/>
            <ac:spMk id="3" creationId="{00000000-0000-0000-0000-000000000000}"/>
          </ac:spMkLst>
        </pc:spChg>
      </pc:sldChg>
      <pc:sldChg chg="modCm">
        <pc:chgData name="Stefani Penn" userId="9b956f7d-0477-4013-81cd-17ea40c6cdf9" providerId="ADAL" clId="{9407E57B-F9F8-4835-89B1-660CC1F44018}" dt="2022-08-28T17:49:25.630" v="26"/>
        <pc:sldMkLst>
          <pc:docMk/>
          <pc:sldMk cId="632039107" sldId="368"/>
        </pc:sldMkLst>
      </pc:sldChg>
      <pc:sldChg chg="addCm delCm">
        <pc:chgData name="Stefani Penn" userId="9b956f7d-0477-4013-81cd-17ea40c6cdf9" providerId="ADAL" clId="{9407E57B-F9F8-4835-89B1-660CC1F44018}" dt="2022-09-08T01:03:13.072" v="117"/>
        <pc:sldMkLst>
          <pc:docMk/>
          <pc:sldMk cId="1662559763" sldId="371"/>
        </pc:sldMkLst>
      </pc:sldChg>
      <pc:sldChg chg="modSp mod">
        <pc:chgData name="Stefani Penn" userId="9b956f7d-0477-4013-81cd-17ea40c6cdf9" providerId="ADAL" clId="{9407E57B-F9F8-4835-89B1-660CC1F44018}" dt="2022-09-08T01:06:30.750" v="132" actId="20577"/>
        <pc:sldMkLst>
          <pc:docMk/>
          <pc:sldMk cId="2669375814" sldId="372"/>
        </pc:sldMkLst>
        <pc:spChg chg="mod">
          <ac:chgData name="Stefani Penn" userId="9b956f7d-0477-4013-81cd-17ea40c6cdf9" providerId="ADAL" clId="{9407E57B-F9F8-4835-89B1-660CC1F44018}" dt="2022-09-08T01:06:30.750" v="132" actId="20577"/>
          <ac:spMkLst>
            <pc:docMk/>
            <pc:sldMk cId="2669375814" sldId="372"/>
            <ac:spMk id="2" creationId="{4EBE1A20-A679-2192-FA45-8D7EC4C0FC85}"/>
          </ac:spMkLst>
        </pc:spChg>
      </pc:sldChg>
      <pc:sldChg chg="addCm">
        <pc:chgData name="Stefani Penn" userId="9b956f7d-0477-4013-81cd-17ea40c6cdf9" providerId="ADAL" clId="{9407E57B-F9F8-4835-89B1-660CC1F44018}" dt="2022-08-28T17:37:21.522" v="19"/>
        <pc:sldMkLst>
          <pc:docMk/>
          <pc:sldMk cId="4048506956" sldId="377"/>
        </pc:sldMkLst>
      </pc:sldChg>
      <pc:sldChg chg="addCm">
        <pc:chgData name="Stefani Penn" userId="9b956f7d-0477-4013-81cd-17ea40c6cdf9" providerId="ADAL" clId="{9407E57B-F9F8-4835-89B1-660CC1F44018}" dt="2022-08-28T17:41:09.153" v="20"/>
        <pc:sldMkLst>
          <pc:docMk/>
          <pc:sldMk cId="2262076085" sldId="378"/>
        </pc:sldMkLst>
      </pc:sldChg>
      <pc:sldChg chg="modSp mod addCm delCm modCm">
        <pc:chgData name="Stefani Penn" userId="9b956f7d-0477-4013-81cd-17ea40c6cdf9" providerId="ADAL" clId="{9407E57B-F9F8-4835-89B1-660CC1F44018}" dt="2022-09-08T01:09:40.887" v="301"/>
        <pc:sldMkLst>
          <pc:docMk/>
          <pc:sldMk cId="3592756096" sldId="379"/>
        </pc:sldMkLst>
        <pc:spChg chg="mod">
          <ac:chgData name="Stefani Penn" userId="9b956f7d-0477-4013-81cd-17ea40c6cdf9" providerId="ADAL" clId="{9407E57B-F9F8-4835-89B1-660CC1F44018}" dt="2022-09-08T01:09:37.093" v="300" actId="20577"/>
          <ac:spMkLst>
            <pc:docMk/>
            <pc:sldMk cId="3592756096" sldId="379"/>
            <ac:spMk id="7" creationId="{3771E0F4-FD63-127A-F426-A9A3496E62F9}"/>
          </ac:spMkLst>
        </pc:spChg>
      </pc:sldChg>
      <pc:sldChg chg="addCm delCm">
        <pc:chgData name="Stefani Penn" userId="9b956f7d-0477-4013-81cd-17ea40c6cdf9" providerId="ADAL" clId="{9407E57B-F9F8-4835-89B1-660CC1F44018}" dt="2022-09-08T01:09:49.180" v="302"/>
        <pc:sldMkLst>
          <pc:docMk/>
          <pc:sldMk cId="3299295875" sldId="381"/>
        </pc:sldMkLst>
      </pc:sldChg>
      <pc:sldChg chg="addCm delCm">
        <pc:chgData name="Stefani Penn" userId="9b956f7d-0477-4013-81cd-17ea40c6cdf9" providerId="ADAL" clId="{9407E57B-F9F8-4835-89B1-660CC1F44018}" dt="2022-09-08T01:10:01.600" v="303"/>
        <pc:sldMkLst>
          <pc:docMk/>
          <pc:sldMk cId="1877115331" sldId="383"/>
        </pc:sldMkLst>
      </pc:sldChg>
      <pc:sldChg chg="modCm">
        <pc:chgData name="Stefani Penn" userId="9b956f7d-0477-4013-81cd-17ea40c6cdf9" providerId="ADAL" clId="{9407E57B-F9F8-4835-89B1-660CC1F44018}" dt="2022-08-28T17:48:58.580" v="24"/>
        <pc:sldMkLst>
          <pc:docMk/>
          <pc:sldMk cId="1494516508" sldId="385"/>
        </pc:sldMkLst>
      </pc:sldChg>
      <pc:sldChg chg="del">
        <pc:chgData name="Stefani Penn" userId="9b956f7d-0477-4013-81cd-17ea40c6cdf9" providerId="ADAL" clId="{9407E57B-F9F8-4835-89B1-660CC1F44018}" dt="2022-09-08T01:01:09.117" v="31" actId="47"/>
        <pc:sldMkLst>
          <pc:docMk/>
          <pc:sldMk cId="3404118625" sldId="389"/>
        </pc:sldMkLst>
      </pc:sldChg>
      <pc:sldChg chg="modSp mod">
        <pc:chgData name="Stefani Penn" userId="9b956f7d-0477-4013-81cd-17ea40c6cdf9" providerId="ADAL" clId="{9407E57B-F9F8-4835-89B1-660CC1F44018}" dt="2022-09-08T01:01:35.326" v="33" actId="114"/>
        <pc:sldMkLst>
          <pc:docMk/>
          <pc:sldMk cId="854886539" sldId="390"/>
        </pc:sldMkLst>
        <pc:spChg chg="mod">
          <ac:chgData name="Stefani Penn" userId="9b956f7d-0477-4013-81cd-17ea40c6cdf9" providerId="ADAL" clId="{9407E57B-F9F8-4835-89B1-660CC1F44018}" dt="2022-09-08T01:01:35.326" v="33" actId="114"/>
          <ac:spMkLst>
            <pc:docMk/>
            <pc:sldMk cId="854886539" sldId="390"/>
            <ac:spMk id="3" creationId="{44993F7A-94A2-4C17-CA59-3458F4EFA82D}"/>
          </ac:spMkLst>
        </pc:spChg>
      </pc:sldChg>
      <pc:sldChg chg="modSp mod">
        <pc:chgData name="Stefani Penn" userId="9b956f7d-0477-4013-81cd-17ea40c6cdf9" providerId="ADAL" clId="{9407E57B-F9F8-4835-89B1-660CC1F44018}" dt="2022-09-08T01:08:17.606" v="206" actId="20577"/>
        <pc:sldMkLst>
          <pc:docMk/>
          <pc:sldMk cId="3257223597" sldId="394"/>
        </pc:sldMkLst>
        <pc:spChg chg="mod">
          <ac:chgData name="Stefani Penn" userId="9b956f7d-0477-4013-81cd-17ea40c6cdf9" providerId="ADAL" clId="{9407E57B-F9F8-4835-89B1-660CC1F44018}" dt="2022-09-08T01:08:17.606" v="206" actId="20577"/>
          <ac:spMkLst>
            <pc:docMk/>
            <pc:sldMk cId="3257223597" sldId="394"/>
            <ac:spMk id="3" creationId="{4ECBEF65-C30A-EAFB-E6DE-4026F15E8B4F}"/>
          </ac:spMkLst>
        </pc:spChg>
      </pc:sldChg>
      <pc:sldChg chg="modSp mod">
        <pc:chgData name="Stefani Penn" userId="9b956f7d-0477-4013-81cd-17ea40c6cdf9" providerId="ADAL" clId="{9407E57B-F9F8-4835-89B1-660CC1F44018}" dt="2022-09-08T01:10:33.401" v="339" actId="1037"/>
        <pc:sldMkLst>
          <pc:docMk/>
          <pc:sldMk cId="1738153048" sldId="401"/>
        </pc:sldMkLst>
        <pc:spChg chg="mod">
          <ac:chgData name="Stefani Penn" userId="9b956f7d-0477-4013-81cd-17ea40c6cdf9" providerId="ADAL" clId="{9407E57B-F9F8-4835-89B1-660CC1F44018}" dt="2022-09-08T01:10:33.401" v="339" actId="1037"/>
          <ac:spMkLst>
            <pc:docMk/>
            <pc:sldMk cId="1738153048" sldId="401"/>
            <ac:spMk id="2" creationId="{87660692-D18A-2798-B53E-355FB4480F70}"/>
          </ac:spMkLst>
        </pc:spChg>
      </pc:sldChg>
      <pc:sldChg chg="delCm">
        <pc:chgData name="Stefani Penn" userId="9b956f7d-0477-4013-81cd-17ea40c6cdf9" providerId="ADAL" clId="{9407E57B-F9F8-4835-89B1-660CC1F44018}" dt="2022-09-08T01:08:06.281" v="204"/>
        <pc:sldMkLst>
          <pc:docMk/>
          <pc:sldMk cId="131166197" sldId="408"/>
        </pc:sldMkLst>
      </pc:sldChg>
    </pc:docChg>
  </pc:docChgLst>
  <pc:docChgLst>
    <pc:chgData name="Mei Collins" userId="f58710cf-9b7c-4342-a50c-dd3de50b0186" providerId="ADAL" clId="{40644453-2B82-43DE-9268-C4AAF3D67A02}"/>
    <pc:docChg chg="undo custSel addSld delSld modSld modSection">
      <pc:chgData name="Mei Collins" userId="f58710cf-9b7c-4342-a50c-dd3de50b0186" providerId="ADAL" clId="{40644453-2B82-43DE-9268-C4AAF3D67A02}" dt="2023-03-06T22:40:40.017" v="4599"/>
      <pc:docMkLst>
        <pc:docMk/>
      </pc:docMkLst>
      <pc:sldChg chg="modSp mod">
        <pc:chgData name="Mei Collins" userId="f58710cf-9b7c-4342-a50c-dd3de50b0186" providerId="ADAL" clId="{40644453-2B82-43DE-9268-C4AAF3D67A02}" dt="2023-03-06T17:41:48.806" v="4200" actId="20577"/>
        <pc:sldMkLst>
          <pc:docMk/>
          <pc:sldMk cId="2015222705" sldId="257"/>
        </pc:sldMkLst>
        <pc:spChg chg="mod">
          <ac:chgData name="Mei Collins" userId="f58710cf-9b7c-4342-a50c-dd3de50b0186" providerId="ADAL" clId="{40644453-2B82-43DE-9268-C4AAF3D67A02}" dt="2023-03-06T17:41:48.806" v="4200" actId="20577"/>
          <ac:spMkLst>
            <pc:docMk/>
            <pc:sldMk cId="2015222705" sldId="257"/>
            <ac:spMk id="3" creationId="{44A529D0-168F-80A0-709A-A7023D631DFF}"/>
          </ac:spMkLst>
        </pc:spChg>
      </pc:sldChg>
      <pc:sldChg chg="modSp">
        <pc:chgData name="Mei Collins" userId="f58710cf-9b7c-4342-a50c-dd3de50b0186" providerId="ADAL" clId="{40644453-2B82-43DE-9268-C4AAF3D67A02}" dt="2023-03-06T17:59:26.054" v="4561" actId="13244"/>
        <pc:sldMkLst>
          <pc:docMk/>
          <pc:sldMk cId="2836773808" sldId="270"/>
        </pc:sldMkLst>
        <pc:spChg chg="mod">
          <ac:chgData name="Mei Collins" userId="f58710cf-9b7c-4342-a50c-dd3de50b0186" providerId="ADAL" clId="{40644453-2B82-43DE-9268-C4AAF3D67A02}" dt="2023-03-06T17:59:26.054" v="4561" actId="13244"/>
          <ac:spMkLst>
            <pc:docMk/>
            <pc:sldMk cId="2836773808" sldId="270"/>
            <ac:spMk id="5" creationId="{4E3FCF7E-0D97-262D-24E6-2FCF933397F7}"/>
          </ac:spMkLst>
        </pc:spChg>
        <pc:picChg chg="mod">
          <ac:chgData name="Mei Collins" userId="f58710cf-9b7c-4342-a50c-dd3de50b0186" providerId="ADAL" clId="{40644453-2B82-43DE-9268-C4AAF3D67A02}" dt="2023-03-06T17:12:01.101" v="201" actId="962"/>
          <ac:picMkLst>
            <pc:docMk/>
            <pc:sldMk cId="2836773808" sldId="270"/>
            <ac:picMk id="6" creationId="{2C4C1510-CAB5-2653-7AD9-78DE6C9B9F08}"/>
          </ac:picMkLst>
        </pc:picChg>
      </pc:sldChg>
      <pc:sldChg chg="modSp">
        <pc:chgData name="Mei Collins" userId="f58710cf-9b7c-4342-a50c-dd3de50b0186" providerId="ADAL" clId="{40644453-2B82-43DE-9268-C4AAF3D67A02}" dt="2023-03-06T17:59:35.201" v="4562" actId="13244"/>
        <pc:sldMkLst>
          <pc:docMk/>
          <pc:sldMk cId="2652015590" sldId="271"/>
        </pc:sldMkLst>
        <pc:spChg chg="mod">
          <ac:chgData name="Mei Collins" userId="f58710cf-9b7c-4342-a50c-dd3de50b0186" providerId="ADAL" clId="{40644453-2B82-43DE-9268-C4AAF3D67A02}" dt="2023-03-06T17:59:35.201" v="4562" actId="13244"/>
          <ac:spMkLst>
            <pc:docMk/>
            <pc:sldMk cId="2652015590" sldId="271"/>
            <ac:spMk id="5" creationId="{4E3FCF7E-0D97-262D-24E6-2FCF933397F7}"/>
          </ac:spMkLst>
        </pc:spChg>
        <pc:picChg chg="mod">
          <ac:chgData name="Mei Collins" userId="f58710cf-9b7c-4342-a50c-dd3de50b0186" providerId="ADAL" clId="{40644453-2B82-43DE-9268-C4AAF3D67A02}" dt="2023-03-06T17:13:33.580" v="1007" actId="962"/>
          <ac:picMkLst>
            <pc:docMk/>
            <pc:sldMk cId="2652015590" sldId="271"/>
            <ac:picMk id="6" creationId="{A5CBA977-BFE2-7F36-0DDB-E22AA004BDCD}"/>
          </ac:picMkLst>
        </pc:picChg>
      </pc:sldChg>
      <pc:sldChg chg="modSp mod modCm">
        <pc:chgData name="Mei Collins" userId="f58710cf-9b7c-4342-a50c-dd3de50b0186" providerId="ADAL" clId="{40644453-2B82-43DE-9268-C4AAF3D67A02}" dt="2023-03-06T22:40:40.017" v="4599"/>
        <pc:sldMkLst>
          <pc:docMk/>
          <pc:sldMk cId="1895398935" sldId="337"/>
        </pc:sldMkLst>
        <pc:spChg chg="mod">
          <ac:chgData name="Mei Collins" userId="f58710cf-9b7c-4342-a50c-dd3de50b0186" providerId="ADAL" clId="{40644453-2B82-43DE-9268-C4AAF3D67A02}" dt="2023-03-06T17:38:45.590" v="4029" actId="962"/>
          <ac:spMkLst>
            <pc:docMk/>
            <pc:sldMk cId="1895398935" sldId="337"/>
            <ac:spMk id="3" creationId="{00000000-0000-0000-0000-000000000000}"/>
          </ac:spMkLst>
        </pc:spChg>
        <pc:picChg chg="mod">
          <ac:chgData name="Mei Collins" userId="f58710cf-9b7c-4342-a50c-dd3de50b0186" providerId="ADAL" clId="{40644453-2B82-43DE-9268-C4AAF3D67A02}" dt="2023-03-06T17:14:04.046" v="1109" actId="962"/>
          <ac:picMkLst>
            <pc:docMk/>
            <pc:sldMk cId="1895398935" sldId="337"/>
            <ac:picMk id="1026" creationId="{00000000-0000-0000-0000-000000000000}"/>
          </ac:picMkLst>
        </pc:picChg>
      </pc:sldChg>
      <pc:sldChg chg="modSp">
        <pc:chgData name="Mei Collins" userId="f58710cf-9b7c-4342-a50c-dd3de50b0186" providerId="ADAL" clId="{40644453-2B82-43DE-9268-C4AAF3D67A02}" dt="2023-03-06T17:38:47.758" v="4030" actId="962"/>
        <pc:sldMkLst>
          <pc:docMk/>
          <pc:sldMk cId="1565073010" sldId="340"/>
        </pc:sldMkLst>
        <pc:graphicFrameChg chg="mod">
          <ac:chgData name="Mei Collins" userId="f58710cf-9b7c-4342-a50c-dd3de50b0186" providerId="ADAL" clId="{40644453-2B82-43DE-9268-C4AAF3D67A02}" dt="2023-03-06T17:38:47.758" v="4030" actId="962"/>
          <ac:graphicFrameMkLst>
            <pc:docMk/>
            <pc:sldMk cId="1565073010" sldId="340"/>
            <ac:graphicFrameMk id="5" creationId="{848902B0-AEDA-674B-AD24-18C8565E7D4D}"/>
          </ac:graphicFrameMkLst>
        </pc:graphicFrameChg>
      </pc:sldChg>
      <pc:sldChg chg="modSp mod">
        <pc:chgData name="Mei Collins" userId="f58710cf-9b7c-4342-a50c-dd3de50b0186" providerId="ADAL" clId="{40644453-2B82-43DE-9268-C4AAF3D67A02}" dt="2023-03-06T18:04:59.921" v="4570" actId="13244"/>
        <pc:sldMkLst>
          <pc:docMk/>
          <pc:sldMk cId="1608296135" sldId="341"/>
        </pc:sldMkLst>
        <pc:spChg chg="mod">
          <ac:chgData name="Mei Collins" userId="f58710cf-9b7c-4342-a50c-dd3de50b0186" providerId="ADAL" clId="{40644453-2B82-43DE-9268-C4AAF3D67A02}" dt="2023-03-06T18:04:59.921" v="4570" actId="13244"/>
          <ac:spMkLst>
            <pc:docMk/>
            <pc:sldMk cId="1608296135" sldId="341"/>
            <ac:spMk id="4" creationId="{A7EC121A-E501-6F07-B7DD-B8555743F53A}"/>
          </ac:spMkLst>
        </pc:spChg>
        <pc:spChg chg="mod">
          <ac:chgData name="Mei Collins" userId="f58710cf-9b7c-4342-a50c-dd3de50b0186" providerId="ADAL" clId="{40644453-2B82-43DE-9268-C4AAF3D67A02}" dt="2023-03-06T17:38:52.798" v="4031" actId="962"/>
          <ac:spMkLst>
            <pc:docMk/>
            <pc:sldMk cId="1608296135" sldId="341"/>
            <ac:spMk id="6" creationId="{00000000-0000-0000-0000-000000000000}"/>
          </ac:spMkLst>
        </pc:spChg>
        <pc:picChg chg="mod">
          <ac:chgData name="Mei Collins" userId="f58710cf-9b7c-4342-a50c-dd3de50b0186" providerId="ADAL" clId="{40644453-2B82-43DE-9268-C4AAF3D67A02}" dt="2023-03-06T17:16:47.815" v="1767" actId="962"/>
          <ac:picMkLst>
            <pc:docMk/>
            <pc:sldMk cId="1608296135" sldId="341"/>
            <ac:picMk id="2050" creationId="{00000000-0000-0000-0000-000000000000}"/>
          </ac:picMkLst>
        </pc:picChg>
        <pc:picChg chg="mod">
          <ac:chgData name="Mei Collins" userId="f58710cf-9b7c-4342-a50c-dd3de50b0186" providerId="ADAL" clId="{40644453-2B82-43DE-9268-C4AAF3D67A02}" dt="2023-03-06T18:04:55.731" v="4569" actId="13244"/>
          <ac:picMkLst>
            <pc:docMk/>
            <pc:sldMk cId="1608296135" sldId="341"/>
            <ac:picMk id="3074" creationId="{A33827E0-416B-3CC7-3D07-904B3DE8E7E2}"/>
          </ac:picMkLst>
        </pc:picChg>
      </pc:sldChg>
      <pc:sldChg chg="modSp">
        <pc:chgData name="Mei Collins" userId="f58710cf-9b7c-4342-a50c-dd3de50b0186" providerId="ADAL" clId="{40644453-2B82-43DE-9268-C4AAF3D67A02}" dt="2023-03-06T17:59:46.132" v="4563" actId="13244"/>
        <pc:sldMkLst>
          <pc:docMk/>
          <pc:sldMk cId="3112796277" sldId="370"/>
        </pc:sldMkLst>
        <pc:spChg chg="mod">
          <ac:chgData name="Mei Collins" userId="f58710cf-9b7c-4342-a50c-dd3de50b0186" providerId="ADAL" clId="{40644453-2B82-43DE-9268-C4AAF3D67A02}" dt="2023-03-06T17:59:46.132" v="4563" actId="13244"/>
          <ac:spMkLst>
            <pc:docMk/>
            <pc:sldMk cId="3112796277" sldId="370"/>
            <ac:spMk id="4" creationId="{C445E9A3-FE75-5559-C2F6-EB74615DC082}"/>
          </ac:spMkLst>
        </pc:spChg>
        <pc:picChg chg="mod">
          <ac:chgData name="Mei Collins" userId="f58710cf-9b7c-4342-a50c-dd3de50b0186" providerId="ADAL" clId="{40644453-2B82-43DE-9268-C4AAF3D67A02}" dt="2023-03-06T17:15:43.071" v="1409" actId="962"/>
          <ac:picMkLst>
            <pc:docMk/>
            <pc:sldMk cId="3112796277" sldId="370"/>
            <ac:picMk id="5" creationId="{05E70D85-F5B3-BA38-1563-4ABB54B5FAFD}"/>
          </ac:picMkLst>
        </pc:picChg>
      </pc:sldChg>
      <pc:sldChg chg="modSp">
        <pc:chgData name="Mei Collins" userId="f58710cf-9b7c-4342-a50c-dd3de50b0186" providerId="ADAL" clId="{40644453-2B82-43DE-9268-C4AAF3D67A02}" dt="2023-03-06T17:59:56.092" v="4564" actId="13244"/>
        <pc:sldMkLst>
          <pc:docMk/>
          <pc:sldMk cId="1662559763" sldId="371"/>
        </pc:sldMkLst>
        <pc:graphicFrameChg chg="mod">
          <ac:chgData name="Mei Collins" userId="f58710cf-9b7c-4342-a50c-dd3de50b0186" providerId="ADAL" clId="{40644453-2B82-43DE-9268-C4AAF3D67A02}" dt="2023-03-06T17:59:56.092" v="4564" actId="13244"/>
          <ac:graphicFrameMkLst>
            <pc:docMk/>
            <pc:sldMk cId="1662559763" sldId="371"/>
            <ac:graphicFrameMk id="5" creationId="{BEF66F71-DACB-CE2A-159E-71C61FE6AE5E}"/>
          </ac:graphicFrameMkLst>
        </pc:graphicFrameChg>
      </pc:sldChg>
      <pc:sldChg chg="modSp">
        <pc:chgData name="Mei Collins" userId="f58710cf-9b7c-4342-a50c-dd3de50b0186" providerId="ADAL" clId="{40644453-2B82-43DE-9268-C4AAF3D67A02}" dt="2023-03-06T18:00:58.312" v="4566" actId="13244"/>
        <pc:sldMkLst>
          <pc:docMk/>
          <pc:sldMk cId="2669375814" sldId="372"/>
        </pc:sldMkLst>
        <pc:spChg chg="mod">
          <ac:chgData name="Mei Collins" userId="f58710cf-9b7c-4342-a50c-dd3de50b0186" providerId="ADAL" clId="{40644453-2B82-43DE-9268-C4AAF3D67A02}" dt="2023-03-06T18:00:55.133" v="4565" actId="13244"/>
          <ac:spMkLst>
            <pc:docMk/>
            <pc:sldMk cId="2669375814" sldId="372"/>
            <ac:spMk id="4" creationId="{B7FC35B3-48DA-7EB2-21C8-79B6D4A6DE0F}"/>
          </ac:spMkLst>
        </pc:spChg>
        <pc:picChg chg="mod">
          <ac:chgData name="Mei Collins" userId="f58710cf-9b7c-4342-a50c-dd3de50b0186" providerId="ADAL" clId="{40644453-2B82-43DE-9268-C4AAF3D67A02}" dt="2023-03-06T18:00:58.312" v="4566" actId="13244"/>
          <ac:picMkLst>
            <pc:docMk/>
            <pc:sldMk cId="2669375814" sldId="372"/>
            <ac:picMk id="1026" creationId="{976D4A0B-5267-10CF-F8A1-3A904FB5C762}"/>
          </ac:picMkLst>
        </pc:picChg>
      </pc:sldChg>
      <pc:sldChg chg="modSp">
        <pc:chgData name="Mei Collins" userId="f58710cf-9b7c-4342-a50c-dd3de50b0186" providerId="ADAL" clId="{40644453-2B82-43DE-9268-C4AAF3D67A02}" dt="2023-03-06T18:05:54.791" v="4580" actId="13244"/>
        <pc:sldMkLst>
          <pc:docMk/>
          <pc:sldMk cId="3592756096" sldId="379"/>
        </pc:sldMkLst>
        <pc:spChg chg="mod">
          <ac:chgData name="Mei Collins" userId="f58710cf-9b7c-4342-a50c-dd3de50b0186" providerId="ADAL" clId="{40644453-2B82-43DE-9268-C4AAF3D67A02}" dt="2023-03-06T18:05:38.773" v="4575" actId="13244"/>
          <ac:spMkLst>
            <pc:docMk/>
            <pc:sldMk cId="3592756096" sldId="379"/>
            <ac:spMk id="5" creationId="{8E5457FD-47EF-FF80-4A86-0532A2A30E8A}"/>
          </ac:spMkLst>
        </pc:spChg>
        <pc:spChg chg="mod">
          <ac:chgData name="Mei Collins" userId="f58710cf-9b7c-4342-a50c-dd3de50b0186" providerId="ADAL" clId="{40644453-2B82-43DE-9268-C4AAF3D67A02}" dt="2023-03-06T18:05:43.880" v="4577" actId="13244"/>
          <ac:spMkLst>
            <pc:docMk/>
            <pc:sldMk cId="3592756096" sldId="379"/>
            <ac:spMk id="12" creationId="{AFF8B156-4DAA-ED21-9656-29E17544F136}"/>
          </ac:spMkLst>
        </pc:spChg>
        <pc:spChg chg="mod">
          <ac:chgData name="Mei Collins" userId="f58710cf-9b7c-4342-a50c-dd3de50b0186" providerId="ADAL" clId="{40644453-2B82-43DE-9268-C4AAF3D67A02}" dt="2023-03-06T18:05:48.685" v="4578" actId="13244"/>
          <ac:spMkLst>
            <pc:docMk/>
            <pc:sldMk cId="3592756096" sldId="379"/>
            <ac:spMk id="13" creationId="{6B20B025-5A66-D182-5BC4-BE6603506179}"/>
          </ac:spMkLst>
        </pc:spChg>
        <pc:spChg chg="mod">
          <ac:chgData name="Mei Collins" userId="f58710cf-9b7c-4342-a50c-dd3de50b0186" providerId="ADAL" clId="{40644453-2B82-43DE-9268-C4AAF3D67A02}" dt="2023-03-06T18:05:49.914" v="4579" actId="13244"/>
          <ac:spMkLst>
            <pc:docMk/>
            <pc:sldMk cId="3592756096" sldId="379"/>
            <ac:spMk id="14" creationId="{DA44EE54-F26D-F601-B2A1-6C945C6A9601}"/>
          </ac:spMkLst>
        </pc:spChg>
        <pc:picChg chg="mod">
          <ac:chgData name="Mei Collins" userId="f58710cf-9b7c-4342-a50c-dd3de50b0186" providerId="ADAL" clId="{40644453-2B82-43DE-9268-C4AAF3D67A02}" dt="2023-03-06T18:05:54.791" v="4580" actId="13244"/>
          <ac:picMkLst>
            <pc:docMk/>
            <pc:sldMk cId="3592756096" sldId="379"/>
            <ac:picMk id="8" creationId="{33458C8A-022D-5A37-1FC3-4DA5956EC8B8}"/>
          </ac:picMkLst>
        </pc:picChg>
        <pc:picChg chg="mod">
          <ac:chgData name="Mei Collins" userId="f58710cf-9b7c-4342-a50c-dd3de50b0186" providerId="ADAL" clId="{40644453-2B82-43DE-9268-C4AAF3D67A02}" dt="2023-03-06T18:05:42.363" v="4576" actId="13244"/>
          <ac:picMkLst>
            <pc:docMk/>
            <pc:sldMk cId="3592756096" sldId="379"/>
            <ac:picMk id="10" creationId="{31902CDD-9DEE-F55C-AD73-1D46668B41ED}"/>
          </ac:picMkLst>
        </pc:picChg>
      </pc:sldChg>
      <pc:sldChg chg="modSp">
        <pc:chgData name="Mei Collins" userId="f58710cf-9b7c-4342-a50c-dd3de50b0186" providerId="ADAL" clId="{40644453-2B82-43DE-9268-C4AAF3D67A02}" dt="2023-03-06T18:06:26.084" v="4585" actId="13244"/>
        <pc:sldMkLst>
          <pc:docMk/>
          <pc:sldMk cId="2052433143" sldId="380"/>
        </pc:sldMkLst>
        <pc:spChg chg="mod">
          <ac:chgData name="Mei Collins" userId="f58710cf-9b7c-4342-a50c-dd3de50b0186" providerId="ADAL" clId="{40644453-2B82-43DE-9268-C4AAF3D67A02}" dt="2023-03-06T18:06:04.181" v="4581" actId="13244"/>
          <ac:spMkLst>
            <pc:docMk/>
            <pc:sldMk cId="2052433143" sldId="380"/>
            <ac:spMk id="4" creationId="{62F42CF0-974D-139E-DCC7-8AB6023E6189}"/>
          </ac:spMkLst>
        </pc:spChg>
        <pc:spChg chg="mod">
          <ac:chgData name="Mei Collins" userId="f58710cf-9b7c-4342-a50c-dd3de50b0186" providerId="ADAL" clId="{40644453-2B82-43DE-9268-C4AAF3D67A02}" dt="2023-03-06T18:06:14.290" v="4583" actId="13244"/>
          <ac:spMkLst>
            <pc:docMk/>
            <pc:sldMk cId="2052433143" sldId="380"/>
            <ac:spMk id="7" creationId="{274A7E6F-658D-EAA0-4513-B22F7B5C0FD5}"/>
          </ac:spMkLst>
        </pc:spChg>
        <pc:spChg chg="mod">
          <ac:chgData name="Mei Collins" userId="f58710cf-9b7c-4342-a50c-dd3de50b0186" providerId="ADAL" clId="{40644453-2B82-43DE-9268-C4AAF3D67A02}" dt="2023-03-06T18:06:26.084" v="4585" actId="13244"/>
          <ac:spMkLst>
            <pc:docMk/>
            <pc:sldMk cId="2052433143" sldId="380"/>
            <ac:spMk id="8" creationId="{718468C2-AA05-9D8D-121A-C4AF6EE9B91C}"/>
          </ac:spMkLst>
        </pc:spChg>
        <pc:spChg chg="mod">
          <ac:chgData name="Mei Collins" userId="f58710cf-9b7c-4342-a50c-dd3de50b0186" providerId="ADAL" clId="{40644453-2B82-43DE-9268-C4AAF3D67A02}" dt="2023-03-06T18:06:21.414" v="4584" actId="13244"/>
          <ac:spMkLst>
            <pc:docMk/>
            <pc:sldMk cId="2052433143" sldId="380"/>
            <ac:spMk id="10" creationId="{83901AEE-6FFB-A5B1-1390-723F31A10296}"/>
          </ac:spMkLst>
        </pc:spChg>
        <pc:graphicFrameChg chg="mod">
          <ac:chgData name="Mei Collins" userId="f58710cf-9b7c-4342-a50c-dd3de50b0186" providerId="ADAL" clId="{40644453-2B82-43DE-9268-C4AAF3D67A02}" dt="2023-03-06T17:31:03.637" v="2665" actId="962"/>
          <ac:graphicFrameMkLst>
            <pc:docMk/>
            <pc:sldMk cId="2052433143" sldId="380"/>
            <ac:graphicFrameMk id="6" creationId="{633B278B-A5CA-0625-DF53-E55F41748CBC}"/>
          </ac:graphicFrameMkLst>
        </pc:graphicFrameChg>
        <pc:picChg chg="mod">
          <ac:chgData name="Mei Collins" userId="f58710cf-9b7c-4342-a50c-dd3de50b0186" providerId="ADAL" clId="{40644453-2B82-43DE-9268-C4AAF3D67A02}" dt="2023-03-06T17:30:35.752" v="2461" actId="962"/>
          <ac:picMkLst>
            <pc:docMk/>
            <pc:sldMk cId="2052433143" sldId="380"/>
            <ac:picMk id="5" creationId="{A20580CF-E0B3-1803-7677-FC848BA2BB3B}"/>
          </ac:picMkLst>
        </pc:picChg>
      </pc:sldChg>
      <pc:sldChg chg="modSp">
        <pc:chgData name="Mei Collins" userId="f58710cf-9b7c-4342-a50c-dd3de50b0186" providerId="ADAL" clId="{40644453-2B82-43DE-9268-C4AAF3D67A02}" dt="2023-03-06T18:06:36.103" v="4586" actId="13244"/>
        <pc:sldMkLst>
          <pc:docMk/>
          <pc:sldMk cId="3299295875" sldId="381"/>
        </pc:sldMkLst>
        <pc:spChg chg="mod">
          <ac:chgData name="Mei Collins" userId="f58710cf-9b7c-4342-a50c-dd3de50b0186" providerId="ADAL" clId="{40644453-2B82-43DE-9268-C4AAF3D67A02}" dt="2023-03-06T18:06:36.103" v="4586" actId="13244"/>
          <ac:spMkLst>
            <pc:docMk/>
            <pc:sldMk cId="3299295875" sldId="381"/>
            <ac:spMk id="4" creationId="{B63283B9-69CD-3923-9BA6-993B094D8005}"/>
          </ac:spMkLst>
        </pc:spChg>
        <pc:picChg chg="mod">
          <ac:chgData name="Mei Collins" userId="f58710cf-9b7c-4342-a50c-dd3de50b0186" providerId="ADAL" clId="{40644453-2B82-43DE-9268-C4AAF3D67A02}" dt="2023-03-06T17:35:15.293" v="3161" actId="962"/>
          <ac:picMkLst>
            <pc:docMk/>
            <pc:sldMk cId="3299295875" sldId="381"/>
            <ac:picMk id="5" creationId="{7C723D06-B5E4-5DF4-CED3-D15123D8C4F1}"/>
          </ac:picMkLst>
        </pc:picChg>
      </pc:sldChg>
      <pc:sldChg chg="modSp">
        <pc:chgData name="Mei Collins" userId="f58710cf-9b7c-4342-a50c-dd3de50b0186" providerId="ADAL" clId="{40644453-2B82-43DE-9268-C4AAF3D67A02}" dt="2023-03-06T18:07:30.634" v="4590" actId="13244"/>
        <pc:sldMkLst>
          <pc:docMk/>
          <pc:sldMk cId="3789146918" sldId="382"/>
        </pc:sldMkLst>
        <pc:spChg chg="mod">
          <ac:chgData name="Mei Collins" userId="f58710cf-9b7c-4342-a50c-dd3de50b0186" providerId="ADAL" clId="{40644453-2B82-43DE-9268-C4AAF3D67A02}" dt="2023-03-06T18:07:30.634" v="4590" actId="13244"/>
          <ac:spMkLst>
            <pc:docMk/>
            <pc:sldMk cId="3789146918" sldId="382"/>
            <ac:spMk id="4" creationId="{2F5EC364-C181-B4BE-E099-92E5F9976845}"/>
          </ac:spMkLst>
        </pc:spChg>
        <pc:picChg chg="mod">
          <ac:chgData name="Mei Collins" userId="f58710cf-9b7c-4342-a50c-dd3de50b0186" providerId="ADAL" clId="{40644453-2B82-43DE-9268-C4AAF3D67A02}" dt="2023-03-06T17:37:14.653" v="3766" actId="962"/>
          <ac:picMkLst>
            <pc:docMk/>
            <pc:sldMk cId="3789146918" sldId="382"/>
            <ac:picMk id="5" creationId="{3D8CF34B-93B2-2509-7B14-5625380822C5}"/>
          </ac:picMkLst>
        </pc:picChg>
      </pc:sldChg>
      <pc:sldChg chg="addSp delSp modSp mod">
        <pc:chgData name="Mei Collins" userId="f58710cf-9b7c-4342-a50c-dd3de50b0186" providerId="ADAL" clId="{40644453-2B82-43DE-9268-C4AAF3D67A02}" dt="2023-03-06T18:07:40.353" v="4592" actId="13244"/>
        <pc:sldMkLst>
          <pc:docMk/>
          <pc:sldMk cId="1877115331" sldId="383"/>
        </pc:sldMkLst>
        <pc:spChg chg="mod">
          <ac:chgData name="Mei Collins" userId="f58710cf-9b7c-4342-a50c-dd3de50b0186" providerId="ADAL" clId="{40644453-2B82-43DE-9268-C4AAF3D67A02}" dt="2023-03-06T18:07:40.353" v="4592" actId="13244"/>
          <ac:spMkLst>
            <pc:docMk/>
            <pc:sldMk cId="1877115331" sldId="383"/>
            <ac:spMk id="4" creationId="{C494E44C-65F5-267B-1650-BE674FEF2D33}"/>
          </ac:spMkLst>
        </pc:spChg>
        <pc:spChg chg="add del">
          <ac:chgData name="Mei Collins" userId="f58710cf-9b7c-4342-a50c-dd3de50b0186" providerId="ADAL" clId="{40644453-2B82-43DE-9268-C4AAF3D67A02}" dt="2023-03-06T17:55:53.388" v="4406" actId="22"/>
          <ac:spMkLst>
            <pc:docMk/>
            <pc:sldMk cId="1877115331" sldId="383"/>
            <ac:spMk id="9" creationId="{E679A8A0-6E02-8F46-A68B-B2EBE7F551E6}"/>
          </ac:spMkLst>
        </pc:spChg>
        <pc:picChg chg="mod">
          <ac:chgData name="Mei Collins" userId="f58710cf-9b7c-4342-a50c-dd3de50b0186" providerId="ADAL" clId="{40644453-2B82-43DE-9268-C4AAF3D67A02}" dt="2023-03-06T17:38:05.947" v="4022" actId="962"/>
          <ac:picMkLst>
            <pc:docMk/>
            <pc:sldMk cId="1877115331" sldId="383"/>
            <ac:picMk id="5" creationId="{07289A83-7A5F-AD0E-3E28-3C986A62E005}"/>
          </ac:picMkLst>
        </pc:picChg>
        <pc:picChg chg="mod">
          <ac:chgData name="Mei Collins" userId="f58710cf-9b7c-4342-a50c-dd3de50b0186" providerId="ADAL" clId="{40644453-2B82-43DE-9268-C4AAF3D67A02}" dt="2023-03-06T17:38:16.686" v="4024" actId="962"/>
          <ac:picMkLst>
            <pc:docMk/>
            <pc:sldMk cId="1877115331" sldId="383"/>
            <ac:picMk id="6" creationId="{C1B7FBFA-F455-BD2B-3A3D-79F3FAA04CFB}"/>
          </ac:picMkLst>
        </pc:picChg>
        <pc:picChg chg="mod">
          <ac:chgData name="Mei Collins" userId="f58710cf-9b7c-4342-a50c-dd3de50b0186" providerId="ADAL" clId="{40644453-2B82-43DE-9268-C4AAF3D67A02}" dt="2023-03-06T17:39:05.933" v="4034" actId="962"/>
          <ac:picMkLst>
            <pc:docMk/>
            <pc:sldMk cId="1877115331" sldId="383"/>
            <ac:picMk id="7" creationId="{C64D2CE5-FE73-8430-3917-8B84BCF1BCAE}"/>
          </ac:picMkLst>
        </pc:picChg>
        <pc:picChg chg="mod">
          <ac:chgData name="Mei Collins" userId="f58710cf-9b7c-4342-a50c-dd3de50b0186" providerId="ADAL" clId="{40644453-2B82-43DE-9268-C4AAF3D67A02}" dt="2023-03-06T17:39:08.620" v="4035" actId="962"/>
          <ac:picMkLst>
            <pc:docMk/>
            <pc:sldMk cId="1877115331" sldId="383"/>
            <ac:picMk id="8" creationId="{2DA53F19-EE17-21A4-3D3C-F1271ACA7E1B}"/>
          </ac:picMkLst>
        </pc:picChg>
      </pc:sldChg>
      <pc:sldChg chg="addSp delSp modSp mod">
        <pc:chgData name="Mei Collins" userId="f58710cf-9b7c-4342-a50c-dd3de50b0186" providerId="ADAL" clId="{40644453-2B82-43DE-9268-C4AAF3D67A02}" dt="2023-03-06T17:59:16.361" v="4560" actId="962"/>
        <pc:sldMkLst>
          <pc:docMk/>
          <pc:sldMk cId="975655173" sldId="385"/>
        </pc:sldMkLst>
        <pc:spChg chg="add mod">
          <ac:chgData name="Mei Collins" userId="f58710cf-9b7c-4342-a50c-dd3de50b0186" providerId="ADAL" clId="{40644453-2B82-43DE-9268-C4AAF3D67A02}" dt="2023-03-06T17:59:12.943" v="4559" actId="13244"/>
          <ac:spMkLst>
            <pc:docMk/>
            <pc:sldMk cId="975655173" sldId="385"/>
            <ac:spMk id="2" creationId="{E041AD8A-3791-5576-92D4-E903CBE3EB41}"/>
          </ac:spMkLst>
        </pc:spChg>
        <pc:spChg chg="mod">
          <ac:chgData name="Mei Collins" userId="f58710cf-9b7c-4342-a50c-dd3de50b0186" providerId="ADAL" clId="{40644453-2B82-43DE-9268-C4AAF3D67A02}" dt="2023-03-06T17:59:16.361" v="4560" actId="962"/>
          <ac:spMkLst>
            <pc:docMk/>
            <pc:sldMk cId="975655173" sldId="385"/>
            <ac:spMk id="3" creationId="{44A529D0-168F-80A0-709A-A7023D631DFF}"/>
          </ac:spMkLst>
        </pc:spChg>
        <pc:spChg chg="del">
          <ac:chgData name="Mei Collins" userId="f58710cf-9b7c-4342-a50c-dd3de50b0186" providerId="ADAL" clId="{40644453-2B82-43DE-9268-C4AAF3D67A02}" dt="2023-03-06T17:39:18.382" v="4036" actId="478"/>
          <ac:spMkLst>
            <pc:docMk/>
            <pc:sldMk cId="975655173" sldId="385"/>
            <ac:spMk id="6" creationId="{6005DEB8-EB07-AFBF-2F2F-00C06F63417A}"/>
          </ac:spMkLst>
        </pc:spChg>
      </pc:sldChg>
      <pc:sldChg chg="addSp delSp modSp mod">
        <pc:chgData name="Mei Collins" userId="f58710cf-9b7c-4342-a50c-dd3de50b0186" providerId="ADAL" clId="{40644453-2B82-43DE-9268-C4AAF3D67A02}" dt="2023-03-06T18:01:14.730" v="4568" actId="962"/>
        <pc:sldMkLst>
          <pc:docMk/>
          <pc:sldMk cId="3809825779" sldId="386"/>
        </pc:sldMkLst>
        <pc:spChg chg="add mod">
          <ac:chgData name="Mei Collins" userId="f58710cf-9b7c-4342-a50c-dd3de50b0186" providerId="ADAL" clId="{40644453-2B82-43DE-9268-C4AAF3D67A02}" dt="2023-03-06T18:01:12.880" v="4567" actId="13244"/>
          <ac:spMkLst>
            <pc:docMk/>
            <pc:sldMk cId="3809825779" sldId="386"/>
            <ac:spMk id="2" creationId="{185CDB7B-9FEE-E781-C7C1-D18691BC8FCA}"/>
          </ac:spMkLst>
        </pc:spChg>
        <pc:spChg chg="mod">
          <ac:chgData name="Mei Collins" userId="f58710cf-9b7c-4342-a50c-dd3de50b0186" providerId="ADAL" clId="{40644453-2B82-43DE-9268-C4AAF3D67A02}" dt="2023-03-06T18:01:14.730" v="4568" actId="962"/>
          <ac:spMkLst>
            <pc:docMk/>
            <pc:sldMk cId="3809825779" sldId="386"/>
            <ac:spMk id="3" creationId="{44A529D0-168F-80A0-709A-A7023D631DFF}"/>
          </ac:spMkLst>
        </pc:spChg>
        <pc:spChg chg="del">
          <ac:chgData name="Mei Collins" userId="f58710cf-9b7c-4342-a50c-dd3de50b0186" providerId="ADAL" clId="{40644453-2B82-43DE-9268-C4AAF3D67A02}" dt="2023-03-06T17:39:32.165" v="4067" actId="478"/>
          <ac:spMkLst>
            <pc:docMk/>
            <pc:sldMk cId="3809825779" sldId="386"/>
            <ac:spMk id="6" creationId="{80CAEC64-DDF0-9D66-B7D6-678B2E1ACD66}"/>
          </ac:spMkLst>
        </pc:spChg>
      </pc:sldChg>
      <pc:sldChg chg="addSp delSp modSp mod">
        <pc:chgData name="Mei Collins" userId="f58710cf-9b7c-4342-a50c-dd3de50b0186" providerId="ADAL" clId="{40644453-2B82-43DE-9268-C4AAF3D67A02}" dt="2023-03-06T18:05:28.120" v="4574" actId="13244"/>
        <pc:sldMkLst>
          <pc:docMk/>
          <pc:sldMk cId="71832824" sldId="387"/>
        </pc:sldMkLst>
        <pc:spChg chg="del">
          <ac:chgData name="Mei Collins" userId="f58710cf-9b7c-4342-a50c-dd3de50b0186" providerId="ADAL" clId="{40644453-2B82-43DE-9268-C4AAF3D67A02}" dt="2023-03-06T17:40:50.552" v="4157" actId="478"/>
          <ac:spMkLst>
            <pc:docMk/>
            <pc:sldMk cId="71832824" sldId="387"/>
            <ac:spMk id="2" creationId="{A127E244-579D-7546-736D-6B0A64ED422B}"/>
          </ac:spMkLst>
        </pc:spChg>
        <pc:spChg chg="add mod">
          <ac:chgData name="Mei Collins" userId="f58710cf-9b7c-4342-a50c-dd3de50b0186" providerId="ADAL" clId="{40644453-2B82-43DE-9268-C4AAF3D67A02}" dt="2023-03-06T18:05:28.120" v="4574" actId="13244"/>
          <ac:spMkLst>
            <pc:docMk/>
            <pc:sldMk cId="71832824" sldId="387"/>
            <ac:spMk id="2" creationId="{CD4B7EC8-181F-FD0D-0D64-22F2D7E4519F}"/>
          </ac:spMkLst>
        </pc:spChg>
        <pc:spChg chg="mod">
          <ac:chgData name="Mei Collins" userId="f58710cf-9b7c-4342-a50c-dd3de50b0186" providerId="ADAL" clId="{40644453-2B82-43DE-9268-C4AAF3D67A02}" dt="2023-03-06T18:05:25.554" v="4573" actId="962"/>
          <ac:spMkLst>
            <pc:docMk/>
            <pc:sldMk cId="71832824" sldId="387"/>
            <ac:spMk id="3" creationId="{44A529D0-168F-80A0-709A-A7023D631DFF}"/>
          </ac:spMkLst>
        </pc:spChg>
        <pc:spChg chg="add del mod">
          <ac:chgData name="Mei Collins" userId="f58710cf-9b7c-4342-a50c-dd3de50b0186" providerId="ADAL" clId="{40644453-2B82-43DE-9268-C4AAF3D67A02}" dt="2023-03-06T17:56:35.987" v="4412" actId="478"/>
          <ac:spMkLst>
            <pc:docMk/>
            <pc:sldMk cId="71832824" sldId="387"/>
            <ac:spMk id="6" creationId="{1C81C279-0696-07BD-BC06-FA48B5100CB4}"/>
          </ac:spMkLst>
        </pc:spChg>
      </pc:sldChg>
      <pc:sldChg chg="addSp delSp modSp mod">
        <pc:chgData name="Mei Collins" userId="f58710cf-9b7c-4342-a50c-dd3de50b0186" providerId="ADAL" clId="{40644453-2B82-43DE-9268-C4AAF3D67A02}" dt="2023-03-06T18:07:18.566" v="4589" actId="13244"/>
        <pc:sldMkLst>
          <pc:docMk/>
          <pc:sldMk cId="1807984934" sldId="388"/>
        </pc:sldMkLst>
        <pc:spChg chg="del">
          <ac:chgData name="Mei Collins" userId="f58710cf-9b7c-4342-a50c-dd3de50b0186" providerId="ADAL" clId="{40644453-2B82-43DE-9268-C4AAF3D67A02}" dt="2023-03-06T17:55:44.407" v="4404" actId="478"/>
          <ac:spMkLst>
            <pc:docMk/>
            <pc:sldMk cId="1807984934" sldId="388"/>
            <ac:spMk id="2" creationId="{A127E244-579D-7546-736D-6B0A64ED422B}"/>
          </ac:spMkLst>
        </pc:spChg>
        <pc:spChg chg="mod">
          <ac:chgData name="Mei Collins" userId="f58710cf-9b7c-4342-a50c-dd3de50b0186" providerId="ADAL" clId="{40644453-2B82-43DE-9268-C4AAF3D67A02}" dt="2023-03-06T17:55:39.044" v="4403" actId="20577"/>
          <ac:spMkLst>
            <pc:docMk/>
            <pc:sldMk cId="1807984934" sldId="388"/>
            <ac:spMk id="3" creationId="{44A529D0-168F-80A0-709A-A7023D631DFF}"/>
          </ac:spMkLst>
        </pc:spChg>
        <pc:spChg chg="add del mod">
          <ac:chgData name="Mei Collins" userId="f58710cf-9b7c-4342-a50c-dd3de50b0186" providerId="ADAL" clId="{40644453-2B82-43DE-9268-C4AAF3D67A02}" dt="2023-03-06T17:56:52.950" v="4473" actId="478"/>
          <ac:spMkLst>
            <pc:docMk/>
            <pc:sldMk cId="1807984934" sldId="388"/>
            <ac:spMk id="6" creationId="{FC69CED7-F239-6DBB-B8B8-5B8038CB9222}"/>
          </ac:spMkLst>
        </pc:spChg>
        <pc:spChg chg="add mod">
          <ac:chgData name="Mei Collins" userId="f58710cf-9b7c-4342-a50c-dd3de50b0186" providerId="ADAL" clId="{40644453-2B82-43DE-9268-C4AAF3D67A02}" dt="2023-03-06T18:07:18.566" v="4589" actId="13244"/>
          <ac:spMkLst>
            <pc:docMk/>
            <pc:sldMk cId="1807984934" sldId="388"/>
            <ac:spMk id="7" creationId="{6546E06C-CB79-484D-2BC0-64DAEC3243D0}"/>
          </ac:spMkLst>
        </pc:spChg>
      </pc:sldChg>
      <pc:sldChg chg="modSp mod">
        <pc:chgData name="Mei Collins" userId="f58710cf-9b7c-4342-a50c-dd3de50b0186" providerId="ADAL" clId="{40644453-2B82-43DE-9268-C4AAF3D67A02}" dt="2023-03-06T22:36:28.918" v="4598" actId="1076"/>
        <pc:sldMkLst>
          <pc:docMk/>
          <pc:sldMk cId="2646414176" sldId="399"/>
        </pc:sldMkLst>
        <pc:spChg chg="mod">
          <ac:chgData name="Mei Collins" userId="f58710cf-9b7c-4342-a50c-dd3de50b0186" providerId="ADAL" clId="{40644453-2B82-43DE-9268-C4AAF3D67A02}" dt="2023-03-06T18:06:47.481" v="4587" actId="13244"/>
          <ac:spMkLst>
            <pc:docMk/>
            <pc:sldMk cId="2646414176" sldId="399"/>
            <ac:spMk id="4" creationId="{D8B98547-C448-3068-6EDE-C7207C2147D6}"/>
          </ac:spMkLst>
        </pc:spChg>
        <pc:spChg chg="mod">
          <ac:chgData name="Mei Collins" userId="f58710cf-9b7c-4342-a50c-dd3de50b0186" providerId="ADAL" clId="{40644453-2B82-43DE-9268-C4AAF3D67A02}" dt="2023-03-06T17:38:58.399" v="4032" actId="962"/>
          <ac:spMkLst>
            <pc:docMk/>
            <pc:sldMk cId="2646414176" sldId="399"/>
            <ac:spMk id="6" creationId="{ED4D16CD-0A9A-1B62-8440-9C9EE69FD66D}"/>
          </ac:spMkLst>
        </pc:spChg>
        <pc:spChg chg="mod">
          <ac:chgData name="Mei Collins" userId="f58710cf-9b7c-4342-a50c-dd3de50b0186" providerId="ADAL" clId="{40644453-2B82-43DE-9268-C4AAF3D67A02}" dt="2023-03-06T17:39:02.222" v="4033" actId="962"/>
          <ac:spMkLst>
            <pc:docMk/>
            <pc:sldMk cId="2646414176" sldId="399"/>
            <ac:spMk id="11" creationId="{35BC955B-C71B-28F7-6647-7B253429DDE6}"/>
          </ac:spMkLst>
        </pc:spChg>
        <pc:picChg chg="mod">
          <ac:chgData name="Mei Collins" userId="f58710cf-9b7c-4342-a50c-dd3de50b0186" providerId="ADAL" clId="{40644453-2B82-43DE-9268-C4AAF3D67A02}" dt="2023-03-06T22:36:28.918" v="4598" actId="1076"/>
          <ac:picMkLst>
            <pc:docMk/>
            <pc:sldMk cId="2646414176" sldId="399"/>
            <ac:picMk id="1026" creationId="{7032C59D-0D1D-7E34-43A2-AFC7A9F07429}"/>
          </ac:picMkLst>
        </pc:picChg>
      </pc:sldChg>
      <pc:sldChg chg="modSp">
        <pc:chgData name="Mei Collins" userId="f58710cf-9b7c-4342-a50c-dd3de50b0186" providerId="ADAL" clId="{40644453-2B82-43DE-9268-C4AAF3D67A02}" dt="2023-03-06T18:08:04.762" v="4596" actId="13244"/>
        <pc:sldMkLst>
          <pc:docMk/>
          <pc:sldMk cId="1738153048" sldId="401"/>
        </pc:sldMkLst>
        <pc:spChg chg="mod">
          <ac:chgData name="Mei Collins" userId="f58710cf-9b7c-4342-a50c-dd3de50b0186" providerId="ADAL" clId="{40644453-2B82-43DE-9268-C4AAF3D67A02}" dt="2023-03-06T18:08:03.077" v="4595" actId="13244"/>
          <ac:spMkLst>
            <pc:docMk/>
            <pc:sldMk cId="1738153048" sldId="401"/>
            <ac:spMk id="4" creationId="{303E8528-65E9-FC72-A016-D05D337BABE0}"/>
          </ac:spMkLst>
        </pc:spChg>
        <pc:picChg chg="mod">
          <ac:chgData name="Mei Collins" userId="f58710cf-9b7c-4342-a50c-dd3de50b0186" providerId="ADAL" clId="{40644453-2B82-43DE-9268-C4AAF3D67A02}" dt="2023-03-06T18:08:04.762" v="4596" actId="13244"/>
          <ac:picMkLst>
            <pc:docMk/>
            <pc:sldMk cId="1738153048" sldId="401"/>
            <ac:picMk id="2050" creationId="{39EAB0CE-BF2D-57E3-2963-A76377307BC2}"/>
          </ac:picMkLst>
        </pc:picChg>
      </pc:sldChg>
      <pc:sldChg chg="modSp">
        <pc:chgData name="Mei Collins" userId="f58710cf-9b7c-4342-a50c-dd3de50b0186" providerId="ADAL" clId="{40644453-2B82-43DE-9268-C4AAF3D67A02}" dt="2023-03-06T18:07:11.448" v="4588" actId="13244"/>
        <pc:sldMkLst>
          <pc:docMk/>
          <pc:sldMk cId="455406404" sldId="403"/>
        </pc:sldMkLst>
        <pc:picChg chg="mod">
          <ac:chgData name="Mei Collins" userId="f58710cf-9b7c-4342-a50c-dd3de50b0186" providerId="ADAL" clId="{40644453-2B82-43DE-9268-C4AAF3D67A02}" dt="2023-03-06T18:07:11.448" v="4588" actId="13244"/>
          <ac:picMkLst>
            <pc:docMk/>
            <pc:sldMk cId="455406404" sldId="403"/>
            <ac:picMk id="5" creationId="{5218C135-9E1C-0A61-CCB7-502FCFCA6C61}"/>
          </ac:picMkLst>
        </pc:picChg>
      </pc:sldChg>
      <pc:sldChg chg="modSp mod">
        <pc:chgData name="Mei Collins" userId="f58710cf-9b7c-4342-a50c-dd3de50b0186" providerId="ADAL" clId="{40644453-2B82-43DE-9268-C4AAF3D67A02}" dt="2023-03-06T18:08:15.611" v="4597" actId="13244"/>
        <pc:sldMkLst>
          <pc:docMk/>
          <pc:sldMk cId="577182822" sldId="405"/>
        </pc:sldMkLst>
        <pc:spChg chg="mod">
          <ac:chgData name="Mei Collins" userId="f58710cf-9b7c-4342-a50c-dd3de50b0186" providerId="ADAL" clId="{40644453-2B82-43DE-9268-C4AAF3D67A02}" dt="2023-03-06T18:08:15.611" v="4597" actId="13244"/>
          <ac:spMkLst>
            <pc:docMk/>
            <pc:sldMk cId="577182822" sldId="405"/>
            <ac:spMk id="4" creationId="{2CD45961-4009-7306-9EAB-A41DEF75CD46}"/>
          </ac:spMkLst>
        </pc:spChg>
        <pc:picChg chg="mod">
          <ac:chgData name="Mei Collins" userId="f58710cf-9b7c-4342-a50c-dd3de50b0186" providerId="ADAL" clId="{40644453-2B82-43DE-9268-C4AAF3D67A02}" dt="2023-03-06T17:38:33.049" v="4028" actId="962"/>
          <ac:picMkLst>
            <pc:docMk/>
            <pc:sldMk cId="577182822" sldId="405"/>
            <ac:picMk id="5" creationId="{D3491A9C-B958-5CDC-E132-FE5C915412F1}"/>
          </ac:picMkLst>
        </pc:picChg>
      </pc:sldChg>
      <pc:sldChg chg="modSp del mod">
        <pc:chgData name="Mei Collins" userId="f58710cf-9b7c-4342-a50c-dd3de50b0186" providerId="ADAL" clId="{40644453-2B82-43DE-9268-C4AAF3D67A02}" dt="2023-03-06T17:40:57.523" v="4158" actId="47"/>
        <pc:sldMkLst>
          <pc:docMk/>
          <pc:sldMk cId="638192314" sldId="1100"/>
        </pc:sldMkLst>
        <pc:spChg chg="mod">
          <ac:chgData name="Mei Collins" userId="f58710cf-9b7c-4342-a50c-dd3de50b0186" providerId="ADAL" clId="{40644453-2B82-43DE-9268-C4AAF3D67A02}" dt="2023-03-06T17:40:38.988" v="4156" actId="20577"/>
          <ac:spMkLst>
            <pc:docMk/>
            <pc:sldMk cId="638192314" sldId="1100"/>
            <ac:spMk id="2" creationId="{185CDB7B-9FEE-E781-C7C1-D18691BC8FCA}"/>
          </ac:spMkLst>
        </pc:spChg>
        <pc:spChg chg="mod">
          <ac:chgData name="Mei Collins" userId="f58710cf-9b7c-4342-a50c-dd3de50b0186" providerId="ADAL" clId="{40644453-2B82-43DE-9268-C4AAF3D67A02}" dt="2023-03-06T17:40:25.722" v="4106" actId="403"/>
          <ac:spMkLst>
            <pc:docMk/>
            <pc:sldMk cId="638192314" sldId="1100"/>
            <ac:spMk id="3" creationId="{44A529D0-168F-80A0-709A-A7023D631DFF}"/>
          </ac:spMkLst>
        </pc:spChg>
      </pc:sldChg>
      <pc:sldChg chg="addSp delSp modSp add mod">
        <pc:chgData name="Mei Collins" userId="f58710cf-9b7c-4342-a50c-dd3de50b0186" providerId="ADAL" clId="{40644453-2B82-43DE-9268-C4AAF3D67A02}" dt="2023-03-06T18:05:15.612" v="4572" actId="13244"/>
        <pc:sldMkLst>
          <pc:docMk/>
          <pc:sldMk cId="3165866651" sldId="1100"/>
        </pc:sldMkLst>
        <pc:spChg chg="del">
          <ac:chgData name="Mei Collins" userId="f58710cf-9b7c-4342-a50c-dd3de50b0186" providerId="ADAL" clId="{40644453-2B82-43DE-9268-C4AAF3D67A02}" dt="2023-03-06T17:47:12.288" v="4293" actId="478"/>
          <ac:spMkLst>
            <pc:docMk/>
            <pc:sldMk cId="3165866651" sldId="1100"/>
            <ac:spMk id="2" creationId="{A127E244-579D-7546-736D-6B0A64ED422B}"/>
          </ac:spMkLst>
        </pc:spChg>
        <pc:spChg chg="mod">
          <ac:chgData name="Mei Collins" userId="f58710cf-9b7c-4342-a50c-dd3de50b0186" providerId="ADAL" clId="{40644453-2B82-43DE-9268-C4AAF3D67A02}" dt="2023-03-06T18:05:14.372" v="4571" actId="962"/>
          <ac:spMkLst>
            <pc:docMk/>
            <pc:sldMk cId="3165866651" sldId="1100"/>
            <ac:spMk id="3" creationId="{44A529D0-168F-80A0-709A-A7023D631DFF}"/>
          </ac:spMkLst>
        </pc:spChg>
        <pc:spChg chg="add del mod">
          <ac:chgData name="Mei Collins" userId="f58710cf-9b7c-4342-a50c-dd3de50b0186" providerId="ADAL" clId="{40644453-2B82-43DE-9268-C4AAF3D67A02}" dt="2023-03-06T17:47:21.050" v="4297" actId="478"/>
          <ac:spMkLst>
            <pc:docMk/>
            <pc:sldMk cId="3165866651" sldId="1100"/>
            <ac:spMk id="6" creationId="{6A094951-18CD-359C-BD71-F55C062E3644}"/>
          </ac:spMkLst>
        </pc:spChg>
        <pc:spChg chg="add mod">
          <ac:chgData name="Mei Collins" userId="f58710cf-9b7c-4342-a50c-dd3de50b0186" providerId="ADAL" clId="{40644453-2B82-43DE-9268-C4AAF3D67A02}" dt="2023-03-06T18:05:15.612" v="4572" actId="13244"/>
          <ac:spMkLst>
            <pc:docMk/>
            <pc:sldMk cId="3165866651" sldId="1100"/>
            <ac:spMk id="7" creationId="{33D815A7-EB95-72E9-E113-A3AEF8E2BE63}"/>
          </ac:spMkLst>
        </pc:spChg>
      </pc:sldChg>
      <pc:sldChg chg="addSp delSp modSp mod">
        <pc:chgData name="Mei Collins" userId="f58710cf-9b7c-4342-a50c-dd3de50b0186" providerId="ADAL" clId="{40644453-2B82-43DE-9268-C4AAF3D67A02}" dt="2023-03-06T18:07:51.576" v="4594" actId="13244"/>
        <pc:sldMkLst>
          <pc:docMk/>
          <pc:sldMk cId="2265387579" sldId="1101"/>
        </pc:sldMkLst>
        <pc:spChg chg="del mod">
          <ac:chgData name="Mei Collins" userId="f58710cf-9b7c-4342-a50c-dd3de50b0186" providerId="ADAL" clId="{40644453-2B82-43DE-9268-C4AAF3D67A02}" dt="2023-03-06T17:56:14.948" v="4408" actId="478"/>
          <ac:spMkLst>
            <pc:docMk/>
            <pc:sldMk cId="2265387579" sldId="1101"/>
            <ac:spMk id="2" creationId="{A127E244-579D-7546-736D-6B0A64ED422B}"/>
          </ac:spMkLst>
        </pc:spChg>
        <pc:spChg chg="mod">
          <ac:chgData name="Mei Collins" userId="f58710cf-9b7c-4342-a50c-dd3de50b0186" providerId="ADAL" clId="{40644453-2B82-43DE-9268-C4AAF3D67A02}" dt="2023-03-06T18:07:50.143" v="4593" actId="962"/>
          <ac:spMkLst>
            <pc:docMk/>
            <pc:sldMk cId="2265387579" sldId="1101"/>
            <ac:spMk id="3" creationId="{44A529D0-168F-80A0-709A-A7023D631DFF}"/>
          </ac:spMkLst>
        </pc:spChg>
        <pc:spChg chg="add del mod">
          <ac:chgData name="Mei Collins" userId="f58710cf-9b7c-4342-a50c-dd3de50b0186" providerId="ADAL" clId="{40644453-2B82-43DE-9268-C4AAF3D67A02}" dt="2023-03-06T17:57:07.664" v="4508" actId="478"/>
          <ac:spMkLst>
            <pc:docMk/>
            <pc:sldMk cId="2265387579" sldId="1101"/>
            <ac:spMk id="6" creationId="{327AFEC3-D67C-3F2F-85DE-EDD50C045DCE}"/>
          </ac:spMkLst>
        </pc:spChg>
        <pc:spChg chg="add mod">
          <ac:chgData name="Mei Collins" userId="f58710cf-9b7c-4342-a50c-dd3de50b0186" providerId="ADAL" clId="{40644453-2B82-43DE-9268-C4AAF3D67A02}" dt="2023-03-06T18:07:51.576" v="4594" actId="13244"/>
          <ac:spMkLst>
            <pc:docMk/>
            <pc:sldMk cId="2265387579" sldId="1101"/>
            <ac:spMk id="7" creationId="{6135BE71-8BB8-00C7-6603-21B42EFD600E}"/>
          </ac:spMkLst>
        </pc:spChg>
      </pc:sldChg>
    </pc:docChg>
  </pc:docChgLst>
  <pc:docChgLst>
    <pc:chgData name="Mei Collins" userId="f58710cf-9b7c-4342-a50c-dd3de50b0186" providerId="ADAL" clId="{6176CC4C-B299-476E-9804-30BCF767B174}"/>
    <pc:docChg chg="undo custSel addSld modSld">
      <pc:chgData name="Mei Collins" userId="f58710cf-9b7c-4342-a50c-dd3de50b0186" providerId="ADAL" clId="{6176CC4C-B299-476E-9804-30BCF767B174}" dt="2022-12-28T17:23:04.534" v="739"/>
      <pc:docMkLst>
        <pc:docMk/>
      </pc:docMkLst>
      <pc:sldChg chg="modCm modNotesTx">
        <pc:chgData name="Mei Collins" userId="f58710cf-9b7c-4342-a50c-dd3de50b0186" providerId="ADAL" clId="{6176CC4C-B299-476E-9804-30BCF767B174}" dt="2022-12-27T23:15:39.046" v="625" actId="20577"/>
        <pc:sldMkLst>
          <pc:docMk/>
          <pc:sldMk cId="2652015590" sldId="271"/>
        </pc:sldMkLst>
      </pc:sldChg>
      <pc:sldChg chg="modSp mod modCm">
        <pc:chgData name="Mei Collins" userId="f58710cf-9b7c-4342-a50c-dd3de50b0186" providerId="ADAL" clId="{6176CC4C-B299-476E-9804-30BCF767B174}" dt="2022-12-27T23:17:24.848" v="632"/>
        <pc:sldMkLst>
          <pc:docMk/>
          <pc:sldMk cId="1895398935" sldId="337"/>
        </pc:sldMkLst>
        <pc:spChg chg="mod">
          <ac:chgData name="Mei Collins" userId="f58710cf-9b7c-4342-a50c-dd3de50b0186" providerId="ADAL" clId="{6176CC4C-B299-476E-9804-30BCF767B174}" dt="2022-12-27T23:16:18.878" v="631" actId="1076"/>
          <ac:spMkLst>
            <pc:docMk/>
            <pc:sldMk cId="1895398935" sldId="337"/>
            <ac:spMk id="3" creationId="{00000000-0000-0000-0000-000000000000}"/>
          </ac:spMkLst>
        </pc:spChg>
      </pc:sldChg>
      <pc:sldChg chg="modSp mod modCm">
        <pc:chgData name="Mei Collins" userId="f58710cf-9b7c-4342-a50c-dd3de50b0186" providerId="ADAL" clId="{6176CC4C-B299-476E-9804-30BCF767B174}" dt="2022-12-27T23:42:41.565" v="700"/>
        <pc:sldMkLst>
          <pc:docMk/>
          <pc:sldMk cId="1565073010" sldId="340"/>
        </pc:sldMkLst>
        <pc:graphicFrameChg chg="mod modGraphic">
          <ac:chgData name="Mei Collins" userId="f58710cf-9b7c-4342-a50c-dd3de50b0186" providerId="ADAL" clId="{6176CC4C-B299-476E-9804-30BCF767B174}" dt="2022-12-27T23:42:31.158" v="699" actId="20577"/>
          <ac:graphicFrameMkLst>
            <pc:docMk/>
            <pc:sldMk cId="1565073010" sldId="340"/>
            <ac:graphicFrameMk id="5" creationId="{848902B0-AEDA-674B-AD24-18C8565E7D4D}"/>
          </ac:graphicFrameMkLst>
        </pc:graphicFrameChg>
      </pc:sldChg>
      <pc:sldChg chg="modSp mod modCm">
        <pc:chgData name="Mei Collins" userId="f58710cf-9b7c-4342-a50c-dd3de50b0186" providerId="ADAL" clId="{6176CC4C-B299-476E-9804-30BCF767B174}" dt="2022-12-27T23:44:31.792" v="723"/>
        <pc:sldMkLst>
          <pc:docMk/>
          <pc:sldMk cId="1608296135" sldId="341"/>
        </pc:sldMkLst>
        <pc:spChg chg="mod">
          <ac:chgData name="Mei Collins" userId="f58710cf-9b7c-4342-a50c-dd3de50b0186" providerId="ADAL" clId="{6176CC4C-B299-476E-9804-30BCF767B174}" dt="2022-12-27T23:44:26.836" v="722" actId="1076"/>
          <ac:spMkLst>
            <pc:docMk/>
            <pc:sldMk cId="1608296135" sldId="341"/>
            <ac:spMk id="6" creationId="{00000000-0000-0000-0000-000000000000}"/>
          </ac:spMkLst>
        </pc:spChg>
      </pc:sldChg>
      <pc:sldChg chg="modCm">
        <pc:chgData name="Mei Collins" userId="f58710cf-9b7c-4342-a50c-dd3de50b0186" providerId="ADAL" clId="{6176CC4C-B299-476E-9804-30BCF767B174}" dt="2022-12-27T23:42:49.268" v="701"/>
        <pc:sldMkLst>
          <pc:docMk/>
          <pc:sldMk cId="3112796277" sldId="370"/>
        </pc:sldMkLst>
      </pc:sldChg>
      <pc:sldChg chg="addSp delSp modSp mod modCm">
        <pc:chgData name="Mei Collins" userId="f58710cf-9b7c-4342-a50c-dd3de50b0186" providerId="ADAL" clId="{6176CC4C-B299-476E-9804-30BCF767B174}" dt="2022-12-27T23:44:05.775" v="717"/>
        <pc:sldMkLst>
          <pc:docMk/>
          <pc:sldMk cId="2669375814" sldId="372"/>
        </pc:sldMkLst>
        <pc:spChg chg="mod">
          <ac:chgData name="Mei Collins" userId="f58710cf-9b7c-4342-a50c-dd3de50b0186" providerId="ADAL" clId="{6176CC4C-B299-476E-9804-30BCF767B174}" dt="2022-12-27T23:44:02.341" v="716" actId="1076"/>
          <ac:spMkLst>
            <pc:docMk/>
            <pc:sldMk cId="2669375814" sldId="372"/>
            <ac:spMk id="6" creationId="{6D772F3D-BA23-D422-CFA3-FE651B47AE4C}"/>
          </ac:spMkLst>
        </pc:spChg>
        <pc:picChg chg="del">
          <ac:chgData name="Mei Collins" userId="f58710cf-9b7c-4342-a50c-dd3de50b0186" providerId="ADAL" clId="{6176CC4C-B299-476E-9804-30BCF767B174}" dt="2022-12-27T23:43:15.139" v="702" actId="478"/>
          <ac:picMkLst>
            <pc:docMk/>
            <pc:sldMk cId="2669375814" sldId="372"/>
            <ac:picMk id="5" creationId="{94A9513D-0644-9B42-648F-3DAF7C303F9A}"/>
          </ac:picMkLst>
        </pc:picChg>
        <pc:picChg chg="add mod">
          <ac:chgData name="Mei Collins" userId="f58710cf-9b7c-4342-a50c-dd3de50b0186" providerId="ADAL" clId="{6176CC4C-B299-476E-9804-30BCF767B174}" dt="2022-12-27T23:43:22.814" v="705" actId="1076"/>
          <ac:picMkLst>
            <pc:docMk/>
            <pc:sldMk cId="2669375814" sldId="372"/>
            <ac:picMk id="1026" creationId="{976D4A0B-5267-10CF-F8A1-3A904FB5C762}"/>
          </ac:picMkLst>
        </pc:picChg>
      </pc:sldChg>
      <pc:sldChg chg="addSp delSp modSp mod modCm">
        <pc:chgData name="Mei Collins" userId="f58710cf-9b7c-4342-a50c-dd3de50b0186" providerId="ADAL" clId="{6176CC4C-B299-476E-9804-30BCF767B174}" dt="2022-12-27T23:45:18.960" v="738" actId="14100"/>
        <pc:sldMkLst>
          <pc:docMk/>
          <pc:sldMk cId="1738153048" sldId="401"/>
        </pc:sldMkLst>
        <pc:spChg chg="mod">
          <ac:chgData name="Mei Collins" userId="f58710cf-9b7c-4342-a50c-dd3de50b0186" providerId="ADAL" clId="{6176CC4C-B299-476E-9804-30BCF767B174}" dt="2022-12-27T23:45:10.626" v="736" actId="1076"/>
          <ac:spMkLst>
            <pc:docMk/>
            <pc:sldMk cId="1738153048" sldId="401"/>
            <ac:spMk id="5" creationId="{18BC7C44-95D4-CEF4-1440-4510F678C6CB}"/>
          </ac:spMkLst>
        </pc:spChg>
        <pc:spChg chg="add del mod">
          <ac:chgData name="Mei Collins" userId="f58710cf-9b7c-4342-a50c-dd3de50b0186" providerId="ADAL" clId="{6176CC4C-B299-476E-9804-30BCF767B174}" dt="2022-12-27T23:44:47.948" v="727" actId="478"/>
          <ac:spMkLst>
            <pc:docMk/>
            <pc:sldMk cId="1738153048" sldId="401"/>
            <ac:spMk id="6" creationId="{6EEE0F23-96A5-BA71-9624-9FA072103A71}"/>
          </ac:spMkLst>
        </pc:spChg>
        <pc:picChg chg="del mod">
          <ac:chgData name="Mei Collins" userId="f58710cf-9b7c-4342-a50c-dd3de50b0186" providerId="ADAL" clId="{6176CC4C-B299-476E-9804-30BCF767B174}" dt="2022-12-27T23:44:42.554" v="725" actId="478"/>
          <ac:picMkLst>
            <pc:docMk/>
            <pc:sldMk cId="1738153048" sldId="401"/>
            <ac:picMk id="7" creationId="{5F92B461-F567-09C7-92B5-A2C8B6CA5BD0}"/>
          </ac:picMkLst>
        </pc:picChg>
        <pc:picChg chg="add mod">
          <ac:chgData name="Mei Collins" userId="f58710cf-9b7c-4342-a50c-dd3de50b0186" providerId="ADAL" clId="{6176CC4C-B299-476E-9804-30BCF767B174}" dt="2022-12-27T23:45:18.960" v="738" actId="14100"/>
          <ac:picMkLst>
            <pc:docMk/>
            <pc:sldMk cId="1738153048" sldId="401"/>
            <ac:picMk id="2050" creationId="{39EAB0CE-BF2D-57E3-2963-A76377307BC2}"/>
          </ac:picMkLst>
        </pc:picChg>
      </pc:sldChg>
      <pc:sldChg chg="add">
        <pc:chgData name="Mei Collins" userId="f58710cf-9b7c-4342-a50c-dd3de50b0186" providerId="ADAL" clId="{6176CC4C-B299-476E-9804-30BCF767B174}" dt="2022-12-28T17:23:04.534" v="739"/>
        <pc:sldMkLst>
          <pc:docMk/>
          <pc:sldMk cId="51279317" sldId="1099"/>
        </pc:sldMkLst>
      </pc:sldChg>
    </pc:docChg>
  </pc:docChgLst>
  <pc:docChgLst>
    <pc:chgData name="mccauley.kayla@epa.gov" userId="S::urn:spo:guest#mccauley.kayla@epa.gov::" providerId="AD" clId="Web-{7C684074-FE2B-863E-60E3-C51B855DB6D4}"/>
    <pc:docChg chg="modSld">
      <pc:chgData name="mccauley.kayla@epa.gov" userId="S::urn:spo:guest#mccauley.kayla@epa.gov::" providerId="AD" clId="Web-{7C684074-FE2B-863E-60E3-C51B855DB6D4}" dt="2022-12-09T21:48:41.603" v="2"/>
      <pc:docMkLst>
        <pc:docMk/>
      </pc:docMkLst>
      <pc:sldChg chg="addSp delSp modCm">
        <pc:chgData name="mccauley.kayla@epa.gov" userId="S::urn:spo:guest#mccauley.kayla@epa.gov::" providerId="AD" clId="Web-{7C684074-FE2B-863E-60E3-C51B855DB6D4}" dt="2022-12-09T21:48:41.603" v="2"/>
        <pc:sldMkLst>
          <pc:docMk/>
          <pc:sldMk cId="1895398935" sldId="337"/>
        </pc:sldMkLst>
        <pc:picChg chg="add del">
          <ac:chgData name="mccauley.kayla@epa.gov" userId="S::urn:spo:guest#mccauley.kayla@epa.gov::" providerId="AD" clId="Web-{7C684074-FE2B-863E-60E3-C51B855DB6D4}" dt="2022-12-09T21:48:33.744" v="1"/>
          <ac:picMkLst>
            <pc:docMk/>
            <pc:sldMk cId="1895398935" sldId="337"/>
            <ac:picMk id="1026" creationId="{00000000-0000-0000-0000-000000000000}"/>
          </ac:picMkLst>
        </pc:picChg>
      </pc:sldChg>
    </pc:docChg>
  </pc:docChgLst>
  <pc:docChgLst>
    <pc:chgData name="mccauley.kayla@epa.gov" userId="S::urn:spo:guest#mccauley.kayla@epa.gov::" providerId="AD" clId="Web-{9DF1FF0D-A6F0-A2B1-95BC-9647524BA0B2}"/>
    <pc:docChg chg="mod">
      <pc:chgData name="mccauley.kayla@epa.gov" userId="S::urn:spo:guest#mccauley.kayla@epa.gov::" providerId="AD" clId="Web-{9DF1FF0D-A6F0-A2B1-95BC-9647524BA0B2}" dt="2022-12-09T21:43:12.348" v="2"/>
      <pc:docMkLst>
        <pc:docMk/>
      </pc:docMkLst>
      <pc:sldChg chg="addCm">
        <pc:chgData name="mccauley.kayla@epa.gov" userId="S::urn:spo:guest#mccauley.kayla@epa.gov::" providerId="AD" clId="Web-{9DF1FF0D-A6F0-A2B1-95BC-9647524BA0B2}" dt="2022-12-09T21:41:15.300" v="1"/>
        <pc:sldMkLst>
          <pc:docMk/>
          <pc:sldMk cId="2652015590" sldId="271"/>
        </pc:sldMkLst>
      </pc:sldChg>
      <pc:sldChg chg="addCm">
        <pc:chgData name="mccauley.kayla@epa.gov" userId="S::urn:spo:guest#mccauley.kayla@epa.gov::" providerId="AD" clId="Web-{9DF1FF0D-A6F0-A2B1-95BC-9647524BA0B2}" dt="2022-12-09T21:43:12.348" v="2"/>
        <pc:sldMkLst>
          <pc:docMk/>
          <pc:sldMk cId="1565073010" sldId="340"/>
        </pc:sldMkLst>
      </pc:sldChg>
    </pc:docChg>
  </pc:docChgLst>
  <pc:docChgLst>
    <pc:chgData name="marshall.layne@epa.gov" userId="S::urn:spo:guest#marshall.layne@epa.gov::" providerId="AD" clId="Web-{A361EDE2-ED9C-3D67-2674-ED23DD20356C}"/>
    <pc:docChg chg="modSld">
      <pc:chgData name="marshall.layne@epa.gov" userId="S::urn:spo:guest#marshall.layne@epa.gov::" providerId="AD" clId="Web-{A361EDE2-ED9C-3D67-2674-ED23DD20356C}" dt="2023-01-25T22:08:05.182" v="108" actId="1076"/>
      <pc:docMkLst>
        <pc:docMk/>
      </pc:docMkLst>
      <pc:sldChg chg="modSp">
        <pc:chgData name="marshall.layne@epa.gov" userId="S::urn:spo:guest#marshall.layne@epa.gov::" providerId="AD" clId="Web-{A361EDE2-ED9C-3D67-2674-ED23DD20356C}" dt="2023-01-25T21:45:48.553" v="3" actId="20577"/>
        <pc:sldMkLst>
          <pc:docMk/>
          <pc:sldMk cId="2836773808" sldId="270"/>
        </pc:sldMkLst>
        <pc:spChg chg="mod">
          <ac:chgData name="marshall.layne@epa.gov" userId="S::urn:spo:guest#marshall.layne@epa.gov::" providerId="AD" clId="Web-{A361EDE2-ED9C-3D67-2674-ED23DD20356C}" dt="2023-01-25T21:45:48.553" v="3" actId="20577"/>
          <ac:spMkLst>
            <pc:docMk/>
            <pc:sldMk cId="2836773808" sldId="270"/>
            <ac:spMk id="4" creationId="{A83F77B4-7D14-5ABD-F5B6-528F8EA488BA}"/>
          </ac:spMkLst>
        </pc:spChg>
      </pc:sldChg>
      <pc:sldChg chg="modSp">
        <pc:chgData name="marshall.layne@epa.gov" userId="S::urn:spo:guest#marshall.layne@epa.gov::" providerId="AD" clId="Web-{A361EDE2-ED9C-3D67-2674-ED23DD20356C}" dt="2023-01-25T21:48:44.995" v="11" actId="20577"/>
        <pc:sldMkLst>
          <pc:docMk/>
          <pc:sldMk cId="1608296135" sldId="341"/>
        </pc:sldMkLst>
        <pc:spChg chg="mod">
          <ac:chgData name="marshall.layne@epa.gov" userId="S::urn:spo:guest#marshall.layne@epa.gov::" providerId="AD" clId="Web-{A361EDE2-ED9C-3D67-2674-ED23DD20356C}" dt="2023-01-25T21:48:38.854" v="9" actId="20577"/>
          <ac:spMkLst>
            <pc:docMk/>
            <pc:sldMk cId="1608296135" sldId="341"/>
            <ac:spMk id="3" creationId="{00000000-0000-0000-0000-000000000000}"/>
          </ac:spMkLst>
        </pc:spChg>
        <pc:spChg chg="mod">
          <ac:chgData name="marshall.layne@epa.gov" userId="S::urn:spo:guest#marshall.layne@epa.gov::" providerId="AD" clId="Web-{A361EDE2-ED9C-3D67-2674-ED23DD20356C}" dt="2023-01-25T21:48:44.995" v="11" actId="20577"/>
          <ac:spMkLst>
            <pc:docMk/>
            <pc:sldMk cId="1608296135" sldId="341"/>
            <ac:spMk id="4" creationId="{A7EC121A-E501-6F07-B7DD-B8555743F53A}"/>
          </ac:spMkLst>
        </pc:spChg>
      </pc:sldChg>
      <pc:sldChg chg="modSp">
        <pc:chgData name="marshall.layne@epa.gov" userId="S::urn:spo:guest#marshall.layne@epa.gov::" providerId="AD" clId="Web-{A361EDE2-ED9C-3D67-2674-ED23DD20356C}" dt="2023-01-25T21:49:09.917" v="14" actId="20577"/>
        <pc:sldMkLst>
          <pc:docMk/>
          <pc:sldMk cId="1375819937" sldId="345"/>
        </pc:sldMkLst>
        <pc:spChg chg="mod">
          <ac:chgData name="marshall.layne@epa.gov" userId="S::urn:spo:guest#marshall.layne@epa.gov::" providerId="AD" clId="Web-{A361EDE2-ED9C-3D67-2674-ED23DD20356C}" dt="2023-01-25T21:49:09.105" v="13" actId="20577"/>
          <ac:spMkLst>
            <pc:docMk/>
            <pc:sldMk cId="1375819937" sldId="345"/>
            <ac:spMk id="3" creationId="{00000000-0000-0000-0000-000000000000}"/>
          </ac:spMkLst>
        </pc:spChg>
        <pc:spChg chg="mod">
          <ac:chgData name="marshall.layne@epa.gov" userId="S::urn:spo:guest#marshall.layne@epa.gov::" providerId="AD" clId="Web-{A361EDE2-ED9C-3D67-2674-ED23DD20356C}" dt="2023-01-25T21:49:09.917" v="14" actId="20577"/>
          <ac:spMkLst>
            <pc:docMk/>
            <pc:sldMk cId="1375819937" sldId="345"/>
            <ac:spMk id="4" creationId="{31D777C2-40EC-E56F-6D3C-F1F28A31E173}"/>
          </ac:spMkLst>
        </pc:spChg>
      </pc:sldChg>
      <pc:sldChg chg="modSp">
        <pc:chgData name="marshall.layne@epa.gov" userId="S::urn:spo:guest#marshall.layne@epa.gov::" providerId="AD" clId="Web-{A361EDE2-ED9C-3D67-2674-ED23DD20356C}" dt="2023-01-25T21:48:02.478" v="4" actId="20577"/>
        <pc:sldMkLst>
          <pc:docMk/>
          <pc:sldMk cId="1188424283" sldId="356"/>
        </pc:sldMkLst>
        <pc:spChg chg="mod">
          <ac:chgData name="marshall.layne@epa.gov" userId="S::urn:spo:guest#marshall.layne@epa.gov::" providerId="AD" clId="Web-{A361EDE2-ED9C-3D67-2674-ED23DD20356C}" dt="2023-01-25T21:48:02.478" v="4" actId="20577"/>
          <ac:spMkLst>
            <pc:docMk/>
            <pc:sldMk cId="1188424283" sldId="356"/>
            <ac:spMk id="3" creationId="{00000000-0000-0000-0000-000000000000}"/>
          </ac:spMkLst>
        </pc:spChg>
      </pc:sldChg>
      <pc:sldChg chg="modSp">
        <pc:chgData name="marshall.layne@epa.gov" userId="S::urn:spo:guest#marshall.layne@epa.gov::" providerId="AD" clId="Web-{A361EDE2-ED9C-3D67-2674-ED23DD20356C}" dt="2023-01-25T21:48:24.791" v="7" actId="20577"/>
        <pc:sldMkLst>
          <pc:docMk/>
          <pc:sldMk cId="2669375814" sldId="372"/>
        </pc:sldMkLst>
        <pc:spChg chg="mod">
          <ac:chgData name="marshall.layne@epa.gov" userId="S::urn:spo:guest#marshall.layne@epa.gov::" providerId="AD" clId="Web-{A361EDE2-ED9C-3D67-2674-ED23DD20356C}" dt="2023-01-25T21:48:24.791" v="7" actId="20577"/>
          <ac:spMkLst>
            <pc:docMk/>
            <pc:sldMk cId="2669375814" sldId="372"/>
            <ac:spMk id="6" creationId="{6D772F3D-BA23-D422-CFA3-FE651B47AE4C}"/>
          </ac:spMkLst>
        </pc:spChg>
      </pc:sldChg>
      <pc:sldChg chg="modSp">
        <pc:chgData name="marshall.layne@epa.gov" userId="S::urn:spo:guest#marshall.layne@epa.gov::" providerId="AD" clId="Web-{A361EDE2-ED9C-3D67-2674-ED23DD20356C}" dt="2023-01-25T22:05:09.661" v="98" actId="1076"/>
        <pc:sldMkLst>
          <pc:docMk/>
          <pc:sldMk cId="3592756096" sldId="379"/>
        </pc:sldMkLst>
        <pc:spChg chg="mod">
          <ac:chgData name="marshall.layne@epa.gov" userId="S::urn:spo:guest#marshall.layne@epa.gov::" providerId="AD" clId="Web-{A361EDE2-ED9C-3D67-2674-ED23DD20356C}" dt="2023-01-25T22:04:58.895" v="97" actId="20577"/>
          <ac:spMkLst>
            <pc:docMk/>
            <pc:sldMk cId="3592756096" sldId="379"/>
            <ac:spMk id="12" creationId="{AFF8B156-4DAA-ED21-9656-29E17544F136}"/>
          </ac:spMkLst>
        </pc:spChg>
        <pc:spChg chg="mod">
          <ac:chgData name="marshall.layne@epa.gov" userId="S::urn:spo:guest#marshall.layne@epa.gov::" providerId="AD" clId="Web-{A361EDE2-ED9C-3D67-2674-ED23DD20356C}" dt="2023-01-25T22:05:09.661" v="98" actId="1076"/>
          <ac:spMkLst>
            <pc:docMk/>
            <pc:sldMk cId="3592756096" sldId="379"/>
            <ac:spMk id="14" creationId="{DA44EE54-F26D-F601-B2A1-6C945C6A9601}"/>
          </ac:spMkLst>
        </pc:spChg>
      </pc:sldChg>
      <pc:sldChg chg="modSp">
        <pc:chgData name="marshall.layne@epa.gov" userId="S::urn:spo:guest#marshall.layne@epa.gov::" providerId="AD" clId="Web-{A361EDE2-ED9C-3D67-2674-ED23DD20356C}" dt="2023-01-25T21:49:51.012" v="19" actId="20577"/>
        <pc:sldMkLst>
          <pc:docMk/>
          <pc:sldMk cId="3058580415" sldId="391"/>
        </pc:sldMkLst>
        <pc:spChg chg="mod">
          <ac:chgData name="marshall.layne@epa.gov" userId="S::urn:spo:guest#marshall.layne@epa.gov::" providerId="AD" clId="Web-{A361EDE2-ED9C-3D67-2674-ED23DD20356C}" dt="2023-01-25T21:49:51.012" v="19" actId="20577"/>
          <ac:spMkLst>
            <pc:docMk/>
            <pc:sldMk cId="3058580415" sldId="391"/>
            <ac:spMk id="3" creationId="{5638B414-635D-B8ED-D2F5-712273B6A9EB}"/>
          </ac:spMkLst>
        </pc:spChg>
      </pc:sldChg>
      <pc:sldChg chg="modSp">
        <pc:chgData name="marshall.layne@epa.gov" userId="S::urn:spo:guest#marshall.layne@epa.gov::" providerId="AD" clId="Web-{A361EDE2-ED9C-3D67-2674-ED23DD20356C}" dt="2023-01-25T21:52:05.688" v="79" actId="20577"/>
        <pc:sldMkLst>
          <pc:docMk/>
          <pc:sldMk cId="4261778457" sldId="393"/>
        </pc:sldMkLst>
        <pc:spChg chg="mod">
          <ac:chgData name="marshall.layne@epa.gov" userId="S::urn:spo:guest#marshall.layne@epa.gov::" providerId="AD" clId="Web-{A361EDE2-ED9C-3D67-2674-ED23DD20356C}" dt="2023-01-25T21:52:05.688" v="79" actId="20577"/>
          <ac:spMkLst>
            <pc:docMk/>
            <pc:sldMk cId="4261778457" sldId="393"/>
            <ac:spMk id="2" creationId="{881F759C-E094-0044-D2AE-839A3197AD92}"/>
          </ac:spMkLst>
        </pc:spChg>
      </pc:sldChg>
      <pc:sldChg chg="modSp">
        <pc:chgData name="marshall.layne@epa.gov" userId="S::urn:spo:guest#marshall.layne@epa.gov::" providerId="AD" clId="Web-{A361EDE2-ED9C-3D67-2674-ED23DD20356C}" dt="2023-01-25T21:52:29.579" v="96" actId="20577"/>
        <pc:sldMkLst>
          <pc:docMk/>
          <pc:sldMk cId="1461027927" sldId="396"/>
        </pc:sldMkLst>
        <pc:spChg chg="mod">
          <ac:chgData name="marshall.layne@epa.gov" userId="S::urn:spo:guest#marshall.layne@epa.gov::" providerId="AD" clId="Web-{A361EDE2-ED9C-3D67-2674-ED23DD20356C}" dt="2023-01-25T21:52:29.579" v="96" actId="20577"/>
          <ac:spMkLst>
            <pc:docMk/>
            <pc:sldMk cId="1461027927" sldId="396"/>
            <ac:spMk id="3" creationId="{916D99AE-47B8-EA57-7193-CF1DC78250CD}"/>
          </ac:spMkLst>
        </pc:spChg>
      </pc:sldChg>
      <pc:sldChg chg="modSp">
        <pc:chgData name="marshall.layne@epa.gov" userId="S::urn:spo:guest#marshall.layne@epa.gov::" providerId="AD" clId="Web-{A361EDE2-ED9C-3D67-2674-ED23DD20356C}" dt="2023-01-25T22:06:20.038" v="100" actId="20577"/>
        <pc:sldMkLst>
          <pc:docMk/>
          <pc:sldMk cId="1738153048" sldId="401"/>
        </pc:sldMkLst>
        <pc:spChg chg="mod">
          <ac:chgData name="marshall.layne@epa.gov" userId="S::urn:spo:guest#marshall.layne@epa.gov::" providerId="AD" clId="Web-{A361EDE2-ED9C-3D67-2674-ED23DD20356C}" dt="2023-01-25T22:06:20.038" v="100" actId="20577"/>
          <ac:spMkLst>
            <pc:docMk/>
            <pc:sldMk cId="1738153048" sldId="401"/>
            <ac:spMk id="5" creationId="{18BC7C44-95D4-CEF4-1440-4510F678C6CB}"/>
          </ac:spMkLst>
        </pc:spChg>
      </pc:sldChg>
      <pc:sldChg chg="modSp">
        <pc:chgData name="marshall.layne@epa.gov" userId="S::urn:spo:guest#marshall.layne@epa.gov::" providerId="AD" clId="Web-{A361EDE2-ED9C-3D67-2674-ED23DD20356C}" dt="2023-01-25T22:06:49.680" v="101" actId="20577"/>
        <pc:sldMkLst>
          <pc:docMk/>
          <pc:sldMk cId="1902275918" sldId="402"/>
        </pc:sldMkLst>
        <pc:spChg chg="mod">
          <ac:chgData name="marshall.layne@epa.gov" userId="S::urn:spo:guest#marshall.layne@epa.gov::" providerId="AD" clId="Web-{A361EDE2-ED9C-3D67-2674-ED23DD20356C}" dt="2023-01-25T22:06:49.680" v="101" actId="20577"/>
          <ac:spMkLst>
            <pc:docMk/>
            <pc:sldMk cId="1902275918" sldId="402"/>
            <ac:spMk id="3" creationId="{89071BC5-154B-3996-0B10-E6DCFCB888BA}"/>
          </ac:spMkLst>
        </pc:spChg>
      </pc:sldChg>
      <pc:sldChg chg="modSp">
        <pc:chgData name="marshall.layne@epa.gov" userId="S::urn:spo:guest#marshall.layne@epa.gov::" providerId="AD" clId="Web-{A361EDE2-ED9C-3D67-2674-ED23DD20356C}" dt="2023-01-25T22:08:05.182" v="108" actId="1076"/>
        <pc:sldMkLst>
          <pc:docMk/>
          <pc:sldMk cId="577182822" sldId="405"/>
        </pc:sldMkLst>
        <pc:spChg chg="mod">
          <ac:chgData name="marshall.layne@epa.gov" userId="S::urn:spo:guest#marshall.layne@epa.gov::" providerId="AD" clId="Web-{A361EDE2-ED9C-3D67-2674-ED23DD20356C}" dt="2023-01-25T22:08:02.775" v="107" actId="14100"/>
          <ac:spMkLst>
            <pc:docMk/>
            <pc:sldMk cId="577182822" sldId="405"/>
            <ac:spMk id="3" creationId="{EA91F77A-EF67-C4FB-154C-4A771F655884}"/>
          </ac:spMkLst>
        </pc:spChg>
        <pc:spChg chg="mod">
          <ac:chgData name="marshall.layne@epa.gov" userId="S::urn:spo:guest#marshall.layne@epa.gov::" providerId="AD" clId="Web-{A361EDE2-ED9C-3D67-2674-ED23DD20356C}" dt="2023-01-25T22:07:58.791" v="106" actId="20577"/>
          <ac:spMkLst>
            <pc:docMk/>
            <pc:sldMk cId="577182822" sldId="405"/>
            <ac:spMk id="6" creationId="{35214DC2-6574-B6F9-A5BC-E379D7A340B1}"/>
          </ac:spMkLst>
        </pc:spChg>
        <pc:picChg chg="mod">
          <ac:chgData name="marshall.layne@epa.gov" userId="S::urn:spo:guest#marshall.layne@epa.gov::" providerId="AD" clId="Web-{A361EDE2-ED9C-3D67-2674-ED23DD20356C}" dt="2023-01-25T22:08:05.182" v="108" actId="1076"/>
          <ac:picMkLst>
            <pc:docMk/>
            <pc:sldMk cId="577182822" sldId="405"/>
            <ac:picMk id="5" creationId="{D3491A9C-B958-5CDC-E132-FE5C915412F1}"/>
          </ac:picMkLst>
        </pc:picChg>
      </pc:sldChg>
    </pc:docChg>
  </pc:docChgLst>
  <pc:docChgLst>
    <pc:chgData name="Henry Roman" userId="28722cf9-7dac-4dc0-9220-e312c8ae96af" providerId="ADAL" clId="{9AA3518E-314B-F348-ADD1-C336BF9A05BD}"/>
    <pc:docChg chg="undo custSel modSld">
      <pc:chgData name="Henry Roman" userId="28722cf9-7dac-4dc0-9220-e312c8ae96af" providerId="ADAL" clId="{9AA3518E-314B-F348-ADD1-C336BF9A05BD}" dt="2022-09-22T18:32:10.051" v="523"/>
      <pc:docMkLst>
        <pc:docMk/>
      </pc:docMkLst>
      <pc:sldChg chg="modSp mod">
        <pc:chgData name="Henry Roman" userId="28722cf9-7dac-4dc0-9220-e312c8ae96af" providerId="ADAL" clId="{9AA3518E-314B-F348-ADD1-C336BF9A05BD}" dt="2022-09-22T18:01:07.568" v="4" actId="20577"/>
        <pc:sldMkLst>
          <pc:docMk/>
          <pc:sldMk cId="2836773808" sldId="270"/>
        </pc:sldMkLst>
        <pc:spChg chg="mod">
          <ac:chgData name="Henry Roman" userId="28722cf9-7dac-4dc0-9220-e312c8ae96af" providerId="ADAL" clId="{9AA3518E-314B-F348-ADD1-C336BF9A05BD}" dt="2022-09-22T18:01:07.568" v="4" actId="20577"/>
          <ac:spMkLst>
            <pc:docMk/>
            <pc:sldMk cId="2836773808" sldId="270"/>
            <ac:spMk id="3" creationId="{738C31C5-15CD-4062-1CF8-9EE7D3CE1E0C}"/>
          </ac:spMkLst>
        </pc:spChg>
      </pc:sldChg>
      <pc:sldChg chg="modSp mod addCm delCm modCm">
        <pc:chgData name="Henry Roman" userId="28722cf9-7dac-4dc0-9220-e312c8ae96af" providerId="ADAL" clId="{9AA3518E-314B-F348-ADD1-C336BF9A05BD}" dt="2022-09-22T18:11:58.561" v="72"/>
        <pc:sldMkLst>
          <pc:docMk/>
          <pc:sldMk cId="1895398935" sldId="337"/>
        </pc:sldMkLst>
        <pc:spChg chg="mod">
          <ac:chgData name="Henry Roman" userId="28722cf9-7dac-4dc0-9220-e312c8ae96af" providerId="ADAL" clId="{9AA3518E-314B-F348-ADD1-C336BF9A05BD}" dt="2022-09-22T18:11:49.241" v="71" actId="400"/>
          <ac:spMkLst>
            <pc:docMk/>
            <pc:sldMk cId="1895398935" sldId="337"/>
            <ac:spMk id="4" creationId="{00000000-0000-0000-0000-000000000000}"/>
          </ac:spMkLst>
        </pc:spChg>
      </pc:sldChg>
      <pc:sldChg chg="modSp mod">
        <pc:chgData name="Henry Roman" userId="28722cf9-7dac-4dc0-9220-e312c8ae96af" providerId="ADAL" clId="{9AA3518E-314B-F348-ADD1-C336BF9A05BD}" dt="2022-09-22T18:18:37.768" v="350" actId="20577"/>
        <pc:sldMkLst>
          <pc:docMk/>
          <pc:sldMk cId="1188424283" sldId="356"/>
        </pc:sldMkLst>
        <pc:spChg chg="mod">
          <ac:chgData name="Henry Roman" userId="28722cf9-7dac-4dc0-9220-e312c8ae96af" providerId="ADAL" clId="{9AA3518E-314B-F348-ADD1-C336BF9A05BD}" dt="2022-09-22T18:18:37.768" v="350" actId="20577"/>
          <ac:spMkLst>
            <pc:docMk/>
            <pc:sldMk cId="1188424283" sldId="356"/>
            <ac:spMk id="3" creationId="{00000000-0000-0000-0000-000000000000}"/>
          </ac:spMkLst>
        </pc:spChg>
      </pc:sldChg>
      <pc:sldChg chg="addCm">
        <pc:chgData name="Henry Roman" userId="28722cf9-7dac-4dc0-9220-e312c8ae96af" providerId="ADAL" clId="{9AA3518E-314B-F348-ADD1-C336BF9A05BD}" dt="2022-09-22T18:13:01.117" v="73"/>
        <pc:sldMkLst>
          <pc:docMk/>
          <pc:sldMk cId="3112796277" sldId="370"/>
        </pc:sldMkLst>
      </pc:sldChg>
      <pc:sldChg chg="addCm">
        <pc:chgData name="Henry Roman" userId="28722cf9-7dac-4dc0-9220-e312c8ae96af" providerId="ADAL" clId="{9AA3518E-314B-F348-ADD1-C336BF9A05BD}" dt="2022-09-22T18:19:52.285" v="351"/>
        <pc:sldMkLst>
          <pc:docMk/>
          <pc:sldMk cId="2669375814" sldId="372"/>
        </pc:sldMkLst>
      </pc:sldChg>
      <pc:sldChg chg="modSp mod">
        <pc:chgData name="Henry Roman" userId="28722cf9-7dac-4dc0-9220-e312c8ae96af" providerId="ADAL" clId="{9AA3518E-314B-F348-ADD1-C336BF9A05BD}" dt="2022-09-22T18:30:26.394" v="520" actId="20577"/>
        <pc:sldMkLst>
          <pc:docMk/>
          <pc:sldMk cId="3592756096" sldId="379"/>
        </pc:sldMkLst>
        <pc:spChg chg="mod">
          <ac:chgData name="Henry Roman" userId="28722cf9-7dac-4dc0-9220-e312c8ae96af" providerId="ADAL" clId="{9AA3518E-314B-F348-ADD1-C336BF9A05BD}" dt="2022-09-22T18:30:26.394" v="520" actId="20577"/>
          <ac:spMkLst>
            <pc:docMk/>
            <pc:sldMk cId="3592756096" sldId="379"/>
            <ac:spMk id="14" creationId="{DA44EE54-F26D-F601-B2A1-6C945C6A9601}"/>
          </ac:spMkLst>
        </pc:spChg>
      </pc:sldChg>
      <pc:sldChg chg="modSp mod">
        <pc:chgData name="Henry Roman" userId="28722cf9-7dac-4dc0-9220-e312c8ae96af" providerId="ADAL" clId="{9AA3518E-314B-F348-ADD1-C336BF9A05BD}" dt="2022-09-22T18:20:57.189" v="353" actId="207"/>
        <pc:sldMkLst>
          <pc:docMk/>
          <pc:sldMk cId="3058580415" sldId="391"/>
        </pc:sldMkLst>
        <pc:spChg chg="mod">
          <ac:chgData name="Henry Roman" userId="28722cf9-7dac-4dc0-9220-e312c8ae96af" providerId="ADAL" clId="{9AA3518E-314B-F348-ADD1-C336BF9A05BD}" dt="2022-09-22T18:20:57.189" v="353" actId="207"/>
          <ac:spMkLst>
            <pc:docMk/>
            <pc:sldMk cId="3058580415" sldId="391"/>
            <ac:spMk id="3" creationId="{5638B414-635D-B8ED-D2F5-712273B6A9EB}"/>
          </ac:spMkLst>
        </pc:spChg>
      </pc:sldChg>
      <pc:sldChg chg="modSp mod">
        <pc:chgData name="Henry Roman" userId="28722cf9-7dac-4dc0-9220-e312c8ae96af" providerId="ADAL" clId="{9AA3518E-314B-F348-ADD1-C336BF9A05BD}" dt="2022-09-22T18:24:07.493" v="480" actId="20577"/>
        <pc:sldMkLst>
          <pc:docMk/>
          <pc:sldMk cId="1931286555" sldId="392"/>
        </pc:sldMkLst>
        <pc:spChg chg="mod">
          <ac:chgData name="Henry Roman" userId="28722cf9-7dac-4dc0-9220-e312c8ae96af" providerId="ADAL" clId="{9AA3518E-314B-F348-ADD1-C336BF9A05BD}" dt="2022-09-22T18:24:07.493" v="480" actId="20577"/>
          <ac:spMkLst>
            <pc:docMk/>
            <pc:sldMk cId="1931286555" sldId="392"/>
            <ac:spMk id="3" creationId="{C7223FC9-254F-CD1D-663F-960A24170275}"/>
          </ac:spMkLst>
        </pc:spChg>
      </pc:sldChg>
      <pc:sldChg chg="addCm modCm">
        <pc:chgData name="Henry Roman" userId="28722cf9-7dac-4dc0-9220-e312c8ae96af" providerId="ADAL" clId="{9AA3518E-314B-F348-ADD1-C336BF9A05BD}" dt="2022-09-22T18:28:27.715" v="507"/>
        <pc:sldMkLst>
          <pc:docMk/>
          <pc:sldMk cId="3257223597" sldId="394"/>
        </pc:sldMkLst>
      </pc:sldChg>
      <pc:sldChg chg="modSp mod">
        <pc:chgData name="Henry Roman" userId="28722cf9-7dac-4dc0-9220-e312c8ae96af" providerId="ADAL" clId="{9AA3518E-314B-F348-ADD1-C336BF9A05BD}" dt="2022-09-22T18:26:14.491" v="506" actId="20577"/>
        <pc:sldMkLst>
          <pc:docMk/>
          <pc:sldMk cId="1461027927" sldId="396"/>
        </pc:sldMkLst>
        <pc:spChg chg="mod">
          <ac:chgData name="Henry Roman" userId="28722cf9-7dac-4dc0-9220-e312c8ae96af" providerId="ADAL" clId="{9AA3518E-314B-F348-ADD1-C336BF9A05BD}" dt="2022-09-22T18:26:14.491" v="506" actId="20577"/>
          <ac:spMkLst>
            <pc:docMk/>
            <pc:sldMk cId="1461027927" sldId="396"/>
            <ac:spMk id="3" creationId="{916D99AE-47B8-EA57-7193-CF1DC78250CD}"/>
          </ac:spMkLst>
        </pc:spChg>
      </pc:sldChg>
      <pc:sldChg chg="addCm">
        <pc:chgData name="Henry Roman" userId="28722cf9-7dac-4dc0-9220-e312c8ae96af" providerId="ADAL" clId="{9AA3518E-314B-F348-ADD1-C336BF9A05BD}" dt="2022-09-22T18:29:53.518" v="508"/>
        <pc:sldMkLst>
          <pc:docMk/>
          <pc:sldMk cId="1995973335" sldId="398"/>
        </pc:sldMkLst>
      </pc:sldChg>
      <pc:sldChg chg="addCm">
        <pc:chgData name="Henry Roman" userId="28722cf9-7dac-4dc0-9220-e312c8ae96af" providerId="ADAL" clId="{9AA3518E-314B-F348-ADD1-C336BF9A05BD}" dt="2022-09-22T18:32:10.051" v="523"/>
        <pc:sldMkLst>
          <pc:docMk/>
          <pc:sldMk cId="1738153048" sldId="401"/>
        </pc:sldMkLst>
      </pc:sldChg>
      <pc:sldChg chg="addCm modCm">
        <pc:chgData name="Henry Roman" userId="28722cf9-7dac-4dc0-9220-e312c8ae96af" providerId="ADAL" clId="{9AA3518E-314B-F348-ADD1-C336BF9A05BD}" dt="2022-09-22T18:31:34.595" v="522"/>
        <pc:sldMkLst>
          <pc:docMk/>
          <pc:sldMk cId="455406404" sldId="403"/>
        </pc:sldMkLst>
      </pc:sldChg>
      <pc:sldChg chg="addCm">
        <pc:chgData name="Henry Roman" userId="28722cf9-7dac-4dc0-9220-e312c8ae96af" providerId="ADAL" clId="{9AA3518E-314B-F348-ADD1-C336BF9A05BD}" dt="2022-09-22T18:24:38.862" v="481"/>
        <pc:sldMkLst>
          <pc:docMk/>
          <pc:sldMk cId="131166197" sldId="408"/>
        </pc:sldMkLst>
      </pc:sldChg>
    </pc:docChg>
  </pc:docChgLst>
  <pc:docChgLst>
    <pc:chgData name="Mei Collins" userId="f58710cf-9b7c-4342-a50c-dd3de50b0186" providerId="ADAL" clId="{4A689B24-8CA7-4F26-96D0-67A8F990826A}"/>
    <pc:docChg chg="custSel modSld">
      <pc:chgData name="Mei Collins" userId="f58710cf-9b7c-4342-a50c-dd3de50b0186" providerId="ADAL" clId="{4A689B24-8CA7-4F26-96D0-67A8F990826A}" dt="2022-09-23T15:09:09.608" v="1871"/>
      <pc:docMkLst>
        <pc:docMk/>
      </pc:docMkLst>
      <pc:sldChg chg="modSp mod">
        <pc:chgData name="Mei Collins" userId="f58710cf-9b7c-4342-a50c-dd3de50b0186" providerId="ADAL" clId="{4A689B24-8CA7-4F26-96D0-67A8F990826A}" dt="2022-09-23T14:37:26.397" v="2" actId="207"/>
        <pc:sldMkLst>
          <pc:docMk/>
          <pc:sldMk cId="2836773808" sldId="270"/>
        </pc:sldMkLst>
        <pc:spChg chg="mod">
          <ac:chgData name="Mei Collins" userId="f58710cf-9b7c-4342-a50c-dd3de50b0186" providerId="ADAL" clId="{4A689B24-8CA7-4F26-96D0-67A8F990826A}" dt="2022-09-23T14:37:26.397" v="2" actId="207"/>
          <ac:spMkLst>
            <pc:docMk/>
            <pc:sldMk cId="2836773808" sldId="270"/>
            <ac:spMk id="3" creationId="{738C31C5-15CD-4062-1CF8-9EE7D3CE1E0C}"/>
          </ac:spMkLst>
        </pc:spChg>
      </pc:sldChg>
      <pc:sldChg chg="modCm modNotesTx">
        <pc:chgData name="Mei Collins" userId="f58710cf-9b7c-4342-a50c-dd3de50b0186" providerId="ADAL" clId="{4A689B24-8CA7-4F26-96D0-67A8F990826A}" dt="2022-09-23T14:38:55.541" v="242"/>
        <pc:sldMkLst>
          <pc:docMk/>
          <pc:sldMk cId="1895398935" sldId="337"/>
        </pc:sldMkLst>
      </pc:sldChg>
      <pc:sldChg chg="modNotesTx">
        <pc:chgData name="Mei Collins" userId="f58710cf-9b7c-4342-a50c-dd3de50b0186" providerId="ADAL" clId="{4A689B24-8CA7-4F26-96D0-67A8F990826A}" dt="2022-09-23T14:49:08.961" v="1570" actId="20577"/>
        <pc:sldMkLst>
          <pc:docMk/>
          <pc:sldMk cId="3502017303" sldId="342"/>
        </pc:sldMkLst>
      </pc:sldChg>
      <pc:sldChg chg="addSp modSp mod modNotesTx">
        <pc:chgData name="Mei Collins" userId="f58710cf-9b7c-4342-a50c-dd3de50b0186" providerId="ADAL" clId="{4A689B24-8CA7-4F26-96D0-67A8F990826A}" dt="2022-09-23T14:49:53.818" v="1580" actId="20577"/>
        <pc:sldMkLst>
          <pc:docMk/>
          <pc:sldMk cId="1375819937" sldId="345"/>
        </pc:sldMkLst>
        <pc:spChg chg="add mod">
          <ac:chgData name="Mei Collins" userId="f58710cf-9b7c-4342-a50c-dd3de50b0186" providerId="ADAL" clId="{4A689B24-8CA7-4F26-96D0-67A8F990826A}" dt="2022-09-23T14:49:49.929" v="1578" actId="1076"/>
          <ac:spMkLst>
            <pc:docMk/>
            <pc:sldMk cId="1375819937" sldId="345"/>
            <ac:spMk id="4" creationId="{31D777C2-40EC-E56F-6D3C-F1F28A31E173}"/>
          </ac:spMkLst>
        </pc:spChg>
      </pc:sldChg>
      <pc:sldChg chg="modSp mod">
        <pc:chgData name="Mei Collins" userId="f58710cf-9b7c-4342-a50c-dd3de50b0186" providerId="ADAL" clId="{4A689B24-8CA7-4F26-96D0-67A8F990826A}" dt="2022-09-23T14:45:08.675" v="1039" actId="20577"/>
        <pc:sldMkLst>
          <pc:docMk/>
          <pc:sldMk cId="1188424283" sldId="356"/>
        </pc:sldMkLst>
        <pc:spChg chg="mod">
          <ac:chgData name="Mei Collins" userId="f58710cf-9b7c-4342-a50c-dd3de50b0186" providerId="ADAL" clId="{4A689B24-8CA7-4F26-96D0-67A8F990826A}" dt="2022-09-23T14:45:08.675" v="1039" actId="20577"/>
          <ac:spMkLst>
            <pc:docMk/>
            <pc:sldMk cId="1188424283" sldId="356"/>
            <ac:spMk id="3" creationId="{00000000-0000-0000-0000-000000000000}"/>
          </ac:spMkLst>
        </pc:spChg>
      </pc:sldChg>
      <pc:sldChg chg="modCm modNotesTx">
        <pc:chgData name="Mei Collins" userId="f58710cf-9b7c-4342-a50c-dd3de50b0186" providerId="ADAL" clId="{4A689B24-8CA7-4F26-96D0-67A8F990826A}" dt="2022-09-23T14:44:30.949" v="1026"/>
        <pc:sldMkLst>
          <pc:docMk/>
          <pc:sldMk cId="3112796277" sldId="370"/>
        </pc:sldMkLst>
      </pc:sldChg>
      <pc:sldChg chg="addCm modCm modNotesTx">
        <pc:chgData name="Mei Collins" userId="f58710cf-9b7c-4342-a50c-dd3de50b0186" providerId="ADAL" clId="{4A689B24-8CA7-4F26-96D0-67A8F990826A}" dt="2022-09-23T15:09:09.608" v="1871"/>
        <pc:sldMkLst>
          <pc:docMk/>
          <pc:sldMk cId="2669375814" sldId="372"/>
        </pc:sldMkLst>
      </pc:sldChg>
      <pc:sldChg chg="modSp mod">
        <pc:chgData name="Mei Collins" userId="f58710cf-9b7c-4342-a50c-dd3de50b0186" providerId="ADAL" clId="{4A689B24-8CA7-4F26-96D0-67A8F990826A}" dt="2022-09-23T14:54:41.264" v="1864" actId="207"/>
        <pc:sldMkLst>
          <pc:docMk/>
          <pc:sldMk cId="3592756096" sldId="379"/>
        </pc:sldMkLst>
        <pc:spChg chg="mod">
          <ac:chgData name="Mei Collins" userId="f58710cf-9b7c-4342-a50c-dd3de50b0186" providerId="ADAL" clId="{4A689B24-8CA7-4F26-96D0-67A8F990826A}" dt="2022-09-23T14:54:41.264" v="1864" actId="207"/>
          <ac:spMkLst>
            <pc:docMk/>
            <pc:sldMk cId="3592756096" sldId="379"/>
            <ac:spMk id="14" creationId="{DA44EE54-F26D-F601-B2A1-6C945C6A9601}"/>
          </ac:spMkLst>
        </pc:spChg>
      </pc:sldChg>
      <pc:sldChg chg="modSp mod">
        <pc:chgData name="Mei Collins" userId="f58710cf-9b7c-4342-a50c-dd3de50b0186" providerId="ADAL" clId="{4A689B24-8CA7-4F26-96D0-67A8F990826A}" dt="2022-09-23T14:50:07.745" v="1584" actId="20577"/>
        <pc:sldMkLst>
          <pc:docMk/>
          <pc:sldMk cId="3058580415" sldId="391"/>
        </pc:sldMkLst>
        <pc:spChg chg="mod">
          <ac:chgData name="Mei Collins" userId="f58710cf-9b7c-4342-a50c-dd3de50b0186" providerId="ADAL" clId="{4A689B24-8CA7-4F26-96D0-67A8F990826A}" dt="2022-09-23T14:50:07.745" v="1584" actId="20577"/>
          <ac:spMkLst>
            <pc:docMk/>
            <pc:sldMk cId="3058580415" sldId="391"/>
            <ac:spMk id="3" creationId="{5638B414-635D-B8ED-D2F5-712273B6A9EB}"/>
          </ac:spMkLst>
        </pc:spChg>
      </pc:sldChg>
      <pc:sldChg chg="modSp mod">
        <pc:chgData name="Mei Collins" userId="f58710cf-9b7c-4342-a50c-dd3de50b0186" providerId="ADAL" clId="{4A689B24-8CA7-4F26-96D0-67A8F990826A}" dt="2022-09-23T14:50:33.300" v="1593" actId="207"/>
        <pc:sldMkLst>
          <pc:docMk/>
          <pc:sldMk cId="1931286555" sldId="392"/>
        </pc:sldMkLst>
        <pc:spChg chg="mod">
          <ac:chgData name="Mei Collins" userId="f58710cf-9b7c-4342-a50c-dd3de50b0186" providerId="ADAL" clId="{4A689B24-8CA7-4F26-96D0-67A8F990826A}" dt="2022-09-23T14:50:33.300" v="1593" actId="207"/>
          <ac:spMkLst>
            <pc:docMk/>
            <pc:sldMk cId="1931286555" sldId="392"/>
            <ac:spMk id="3" creationId="{C7223FC9-254F-CD1D-663F-960A24170275}"/>
          </ac:spMkLst>
        </pc:spChg>
      </pc:sldChg>
      <pc:sldChg chg="modSp mod delCm modCm modNotesTx">
        <pc:chgData name="Mei Collins" userId="f58710cf-9b7c-4342-a50c-dd3de50b0186" providerId="ADAL" clId="{4A689B24-8CA7-4F26-96D0-67A8F990826A}" dt="2022-09-23T14:52:24.407" v="1731" actId="20577"/>
        <pc:sldMkLst>
          <pc:docMk/>
          <pc:sldMk cId="3257223597" sldId="394"/>
        </pc:sldMkLst>
        <pc:spChg chg="mod">
          <ac:chgData name="Mei Collins" userId="f58710cf-9b7c-4342-a50c-dd3de50b0186" providerId="ADAL" clId="{4A689B24-8CA7-4F26-96D0-67A8F990826A}" dt="2022-09-23T14:52:24.407" v="1731" actId="20577"/>
          <ac:spMkLst>
            <pc:docMk/>
            <pc:sldMk cId="3257223597" sldId="394"/>
            <ac:spMk id="3" creationId="{4ECBEF65-C30A-EAFB-E6DE-4026F15E8B4F}"/>
          </ac:spMkLst>
        </pc:spChg>
      </pc:sldChg>
      <pc:sldChg chg="modSp mod">
        <pc:chgData name="Mei Collins" userId="f58710cf-9b7c-4342-a50c-dd3de50b0186" providerId="ADAL" clId="{4A689B24-8CA7-4F26-96D0-67A8F990826A}" dt="2022-09-23T14:52:34.025" v="1732" actId="207"/>
        <pc:sldMkLst>
          <pc:docMk/>
          <pc:sldMk cId="1461027927" sldId="396"/>
        </pc:sldMkLst>
        <pc:spChg chg="mod">
          <ac:chgData name="Mei Collins" userId="f58710cf-9b7c-4342-a50c-dd3de50b0186" providerId="ADAL" clId="{4A689B24-8CA7-4F26-96D0-67A8F990826A}" dt="2022-09-23T14:52:34.025" v="1732" actId="207"/>
          <ac:spMkLst>
            <pc:docMk/>
            <pc:sldMk cId="1461027927" sldId="396"/>
            <ac:spMk id="3" creationId="{916D99AE-47B8-EA57-7193-CF1DC78250CD}"/>
          </ac:spMkLst>
        </pc:spChg>
      </pc:sldChg>
      <pc:sldChg chg="delCm modCm modNotesTx">
        <pc:chgData name="Mei Collins" userId="f58710cf-9b7c-4342-a50c-dd3de50b0186" providerId="ADAL" clId="{4A689B24-8CA7-4F26-96D0-67A8F990826A}" dt="2022-09-23T14:54:19.548" v="1857"/>
        <pc:sldMkLst>
          <pc:docMk/>
          <pc:sldMk cId="1995973335" sldId="398"/>
        </pc:sldMkLst>
      </pc:sldChg>
      <pc:sldChg chg="modSp mod">
        <pc:chgData name="Mei Collins" userId="f58710cf-9b7c-4342-a50c-dd3de50b0186" providerId="ADAL" clId="{4A689B24-8CA7-4F26-96D0-67A8F990826A}" dt="2022-09-23T14:55:17.480" v="1867" actId="403"/>
        <pc:sldMkLst>
          <pc:docMk/>
          <pc:sldMk cId="2646414176" sldId="399"/>
        </pc:sldMkLst>
        <pc:spChg chg="mod">
          <ac:chgData name="Mei Collins" userId="f58710cf-9b7c-4342-a50c-dd3de50b0186" providerId="ADAL" clId="{4A689B24-8CA7-4F26-96D0-67A8F990826A}" dt="2022-09-23T14:55:17.480" v="1867" actId="403"/>
          <ac:spMkLst>
            <pc:docMk/>
            <pc:sldMk cId="2646414176" sldId="399"/>
            <ac:spMk id="3" creationId="{C9F8894A-485D-634A-FCDE-A47F4A699A7A}"/>
          </ac:spMkLst>
        </pc:spChg>
      </pc:sldChg>
      <pc:sldChg chg="delCm modCm modNotesTx">
        <pc:chgData name="Mei Collins" userId="f58710cf-9b7c-4342-a50c-dd3de50b0186" providerId="ADAL" clId="{4A689B24-8CA7-4F26-96D0-67A8F990826A}" dt="2022-09-23T15:08:00.163" v="1870"/>
        <pc:sldMkLst>
          <pc:docMk/>
          <pc:sldMk cId="1738153048" sldId="401"/>
        </pc:sldMkLst>
      </pc:sldChg>
      <pc:sldChg chg="modSp mod delCm">
        <pc:chgData name="Mei Collins" userId="f58710cf-9b7c-4342-a50c-dd3de50b0186" providerId="ADAL" clId="{4A689B24-8CA7-4F26-96D0-67A8F990826A}" dt="2022-09-23T14:51:23.380" v="1597"/>
        <pc:sldMkLst>
          <pc:docMk/>
          <pc:sldMk cId="131166197" sldId="408"/>
        </pc:sldMkLst>
        <pc:spChg chg="mod">
          <ac:chgData name="Mei Collins" userId="f58710cf-9b7c-4342-a50c-dd3de50b0186" providerId="ADAL" clId="{4A689B24-8CA7-4F26-96D0-67A8F990826A}" dt="2022-09-23T14:51:17.533" v="1596" actId="13926"/>
          <ac:spMkLst>
            <pc:docMk/>
            <pc:sldMk cId="131166197" sldId="408"/>
            <ac:spMk id="3" creationId="{D79A3D58-3310-F188-D2ED-2DACBDCF1AD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iec-fs02n\ustore1\Share\OAQPS%202014-2019\Megacities%20Projects\Santiago\Report\Graphics\Costs%20and%20Benefits%20Flujos%2002%20Aug%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9861331605583"/>
          <c:y val="4.5830834613165616E-2"/>
          <c:w val="0.86081001750268893"/>
          <c:h val="0.7973505376569161"/>
        </c:manualLayout>
      </c:layout>
      <c:barChart>
        <c:barDir val="col"/>
        <c:grouping val="clustered"/>
        <c:varyColors val="0"/>
        <c:ser>
          <c:idx val="0"/>
          <c:order val="0"/>
          <c:tx>
            <c:strRef>
              <c:f>'Flujos 02 Aug'!$L$33</c:f>
              <c:strCache>
                <c:ptCount val="1"/>
                <c:pt idx="0">
                  <c:v>Benefits</c:v>
                </c:pt>
              </c:strCache>
            </c:strRef>
          </c:tx>
          <c:invertIfNegative val="0"/>
          <c:cat>
            <c:numRef>
              <c:f>'Flujos 02 Aug'!$K$34:$K$39</c:f>
              <c:numCache>
                <c:formatCode>General</c:formatCode>
                <c:ptCount val="6"/>
                <c:pt idx="0">
                  <c:v>1990</c:v>
                </c:pt>
                <c:pt idx="1">
                  <c:v>1995</c:v>
                </c:pt>
                <c:pt idx="2">
                  <c:v>2000</c:v>
                </c:pt>
                <c:pt idx="3">
                  <c:v>2005</c:v>
                </c:pt>
                <c:pt idx="4">
                  <c:v>2010</c:v>
                </c:pt>
                <c:pt idx="5">
                  <c:v>2017</c:v>
                </c:pt>
              </c:numCache>
            </c:numRef>
          </c:cat>
          <c:val>
            <c:numRef>
              <c:f>'Flujos 02 Aug'!$L$34:$L$39</c:f>
              <c:numCache>
                <c:formatCode>General</c:formatCode>
                <c:ptCount val="6"/>
                <c:pt idx="0">
                  <c:v>0</c:v>
                </c:pt>
                <c:pt idx="1">
                  <c:v>0.5193426367631111</c:v>
                </c:pt>
                <c:pt idx="2">
                  <c:v>1.3653174346794148</c:v>
                </c:pt>
                <c:pt idx="3">
                  <c:v>1.9580196834839931</c:v>
                </c:pt>
                <c:pt idx="4">
                  <c:v>3.2225693604682535</c:v>
                </c:pt>
                <c:pt idx="5">
                  <c:v>5.3303045549873111</c:v>
                </c:pt>
              </c:numCache>
            </c:numRef>
          </c:val>
          <c:extLst>
            <c:ext xmlns:c16="http://schemas.microsoft.com/office/drawing/2014/chart" uri="{C3380CC4-5D6E-409C-BE32-E72D297353CC}">
              <c16:uniqueId val="{00000000-6C21-4739-862E-5A8C9AE3538F}"/>
            </c:ext>
          </c:extLst>
        </c:ser>
        <c:ser>
          <c:idx val="1"/>
          <c:order val="1"/>
          <c:tx>
            <c:strRef>
              <c:f>'Flujos 02 Aug'!$M$33</c:f>
              <c:strCache>
                <c:ptCount val="1"/>
                <c:pt idx="0">
                  <c:v>Costs</c:v>
                </c:pt>
              </c:strCache>
            </c:strRef>
          </c:tx>
          <c:invertIfNegative val="0"/>
          <c:cat>
            <c:numRef>
              <c:f>'Flujos 02 Aug'!$K$34:$K$39</c:f>
              <c:numCache>
                <c:formatCode>General</c:formatCode>
                <c:ptCount val="6"/>
                <c:pt idx="0">
                  <c:v>1990</c:v>
                </c:pt>
                <c:pt idx="1">
                  <c:v>1995</c:v>
                </c:pt>
                <c:pt idx="2">
                  <c:v>2000</c:v>
                </c:pt>
                <c:pt idx="3">
                  <c:v>2005</c:v>
                </c:pt>
                <c:pt idx="4">
                  <c:v>2010</c:v>
                </c:pt>
                <c:pt idx="5">
                  <c:v>2017</c:v>
                </c:pt>
              </c:numCache>
            </c:numRef>
          </c:cat>
          <c:val>
            <c:numRef>
              <c:f>'Flujos 02 Aug'!$M$34:$M$39</c:f>
              <c:numCache>
                <c:formatCode>General</c:formatCode>
                <c:ptCount val="6"/>
                <c:pt idx="0">
                  <c:v>0</c:v>
                </c:pt>
                <c:pt idx="1">
                  <c:v>1.87243009748536E-2</c:v>
                </c:pt>
                <c:pt idx="2">
                  <c:v>3.9032277170681501E-2</c:v>
                </c:pt>
                <c:pt idx="3">
                  <c:v>6.1766958346536019E-2</c:v>
                </c:pt>
                <c:pt idx="4">
                  <c:v>0.1016332389468205</c:v>
                </c:pt>
                <c:pt idx="5">
                  <c:v>0.16022083325503825</c:v>
                </c:pt>
              </c:numCache>
            </c:numRef>
          </c:val>
          <c:extLst>
            <c:ext xmlns:c16="http://schemas.microsoft.com/office/drawing/2014/chart" uri="{C3380CC4-5D6E-409C-BE32-E72D297353CC}">
              <c16:uniqueId val="{00000001-6C21-4739-862E-5A8C9AE3538F}"/>
            </c:ext>
          </c:extLst>
        </c:ser>
        <c:dLbls>
          <c:showLegendKey val="0"/>
          <c:showVal val="0"/>
          <c:showCatName val="0"/>
          <c:showSerName val="0"/>
          <c:showPercent val="0"/>
          <c:showBubbleSize val="0"/>
        </c:dLbls>
        <c:gapWidth val="150"/>
        <c:axId val="185376128"/>
        <c:axId val="186459264"/>
      </c:barChart>
      <c:catAx>
        <c:axId val="185376128"/>
        <c:scaling>
          <c:orientation val="minMax"/>
        </c:scaling>
        <c:delete val="0"/>
        <c:axPos val="b"/>
        <c:numFmt formatCode="General" sourceLinked="1"/>
        <c:majorTickMark val="out"/>
        <c:minorTickMark val="none"/>
        <c:tickLblPos val="nextTo"/>
        <c:crossAx val="186459264"/>
        <c:crosses val="autoZero"/>
        <c:auto val="1"/>
        <c:lblAlgn val="ctr"/>
        <c:lblOffset val="100"/>
        <c:noMultiLvlLbl val="0"/>
      </c:catAx>
      <c:valAx>
        <c:axId val="186459264"/>
        <c:scaling>
          <c:orientation val="minMax"/>
        </c:scaling>
        <c:delete val="0"/>
        <c:axPos val="l"/>
        <c:majorGridlines/>
        <c:title>
          <c:tx>
            <c:rich>
              <a:bodyPr rot="-5400000" vert="horz"/>
              <a:lstStyle/>
              <a:p>
                <a:pPr>
                  <a:defRPr/>
                </a:pPr>
                <a:r>
                  <a:rPr lang="en-US"/>
                  <a:t>Annual Estimate (2016$,</a:t>
                </a:r>
                <a:r>
                  <a:rPr lang="en-US" baseline="0"/>
                  <a:t> Billions)</a:t>
                </a:r>
                <a:endParaRPr lang="en-US"/>
              </a:p>
            </c:rich>
          </c:tx>
          <c:overlay val="0"/>
        </c:title>
        <c:numFmt formatCode="General" sourceLinked="1"/>
        <c:majorTickMark val="out"/>
        <c:minorTickMark val="none"/>
        <c:tickLblPos val="nextTo"/>
        <c:crossAx val="185376128"/>
        <c:crosses val="autoZero"/>
        <c:crossBetween val="between"/>
      </c:valAx>
    </c:plotArea>
    <c:legend>
      <c:legendPos val="r"/>
      <c:layout>
        <c:manualLayout>
          <c:xMode val="edge"/>
          <c:yMode val="edge"/>
          <c:x val="0.28048077191166609"/>
          <c:y val="0.91980516773229537"/>
          <c:w val="0.48357374048549712"/>
          <c:h val="7.9115899986185928E-2"/>
        </c:manualLayout>
      </c:layout>
      <c:overlay val="0"/>
    </c:legend>
    <c:plotVisOnly val="1"/>
    <c:dispBlanksAs val="gap"/>
    <c:showDLblsOverMax val="0"/>
  </c:chart>
  <c:spPr>
    <a:ln>
      <a:solidFill>
        <a:schemeClr val="bg1">
          <a:lumMod val="75000"/>
        </a:schemeClr>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B0E80-1205-4F7E-9245-150A3C69EB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94AC4B-40BC-4A77-BD3E-3ACEC442D937}">
      <dgm:prSet phldrT="[Text]" custT="1"/>
      <dgm:spPr/>
      <dgm:t>
        <a:bodyPr/>
        <a:lstStyle/>
        <a:p>
          <a:r>
            <a:rPr lang="en-US" sz="2800" b="1" dirty="0"/>
            <a:t>Factual/Policy Scenario:         </a:t>
          </a:r>
          <a:r>
            <a:rPr lang="en-US" sz="2000" dirty="0"/>
            <a:t>Results with policy being evaluated</a:t>
          </a:r>
          <a:endParaRPr lang="en-US" sz="3200" dirty="0"/>
        </a:p>
      </dgm:t>
    </dgm:pt>
    <dgm:pt modelId="{DBD192D7-4C18-4FEB-A365-AEB0A500A35A}" type="parTrans" cxnId="{C5A17722-43F0-4A33-B47D-AF0664B64685}">
      <dgm:prSet/>
      <dgm:spPr/>
      <dgm:t>
        <a:bodyPr/>
        <a:lstStyle/>
        <a:p>
          <a:endParaRPr lang="en-US"/>
        </a:p>
      </dgm:t>
    </dgm:pt>
    <dgm:pt modelId="{8A0205F8-3154-41EA-8910-AEF5A4D56607}" type="sibTrans" cxnId="{C5A17722-43F0-4A33-B47D-AF0664B64685}">
      <dgm:prSet/>
      <dgm:spPr/>
      <dgm:t>
        <a:bodyPr/>
        <a:lstStyle/>
        <a:p>
          <a:endParaRPr lang="en-US"/>
        </a:p>
      </dgm:t>
    </dgm:pt>
    <dgm:pt modelId="{904368C7-B404-464B-AC2C-85790DC68253}">
      <dgm:prSet custT="1"/>
      <dgm:spPr/>
      <dgm:t>
        <a:bodyPr/>
        <a:lstStyle/>
        <a:p>
          <a:r>
            <a:rPr lang="en-US" sz="2800" b="1" dirty="0"/>
            <a:t>Counterfactual Scenario:            </a:t>
          </a:r>
          <a:r>
            <a:rPr lang="en-US" sz="2000" dirty="0"/>
            <a:t> Results without policy being evaluated</a:t>
          </a:r>
          <a:endParaRPr lang="en-US" sz="2800" dirty="0"/>
        </a:p>
      </dgm:t>
    </dgm:pt>
    <dgm:pt modelId="{78F71D31-3338-4CA8-9DD5-9E415273D250}" type="parTrans" cxnId="{39B24940-EB4E-47C4-AB4B-6C3C84D648AE}">
      <dgm:prSet/>
      <dgm:spPr/>
      <dgm:t>
        <a:bodyPr/>
        <a:lstStyle/>
        <a:p>
          <a:endParaRPr lang="en-US"/>
        </a:p>
      </dgm:t>
    </dgm:pt>
    <dgm:pt modelId="{FDE0ED42-AF09-4F38-9802-95951D076566}" type="sibTrans" cxnId="{39B24940-EB4E-47C4-AB4B-6C3C84D648AE}">
      <dgm:prSet/>
      <dgm:spPr/>
      <dgm:t>
        <a:bodyPr/>
        <a:lstStyle/>
        <a:p>
          <a:endParaRPr lang="en-US"/>
        </a:p>
      </dgm:t>
    </dgm:pt>
    <dgm:pt modelId="{0108EFFA-8345-40EB-A447-E6D9758030B3}" type="pres">
      <dgm:prSet presAssocID="{C2FB0E80-1205-4F7E-9245-150A3C69EB18}" presName="diagram" presStyleCnt="0">
        <dgm:presLayoutVars>
          <dgm:dir/>
          <dgm:resizeHandles val="exact"/>
        </dgm:presLayoutVars>
      </dgm:prSet>
      <dgm:spPr/>
    </dgm:pt>
    <dgm:pt modelId="{57332134-2842-4EAC-8859-55D32D865216}" type="pres">
      <dgm:prSet presAssocID="{EA94AC4B-40BC-4A77-BD3E-3ACEC442D937}" presName="node" presStyleLbl="node1" presStyleIdx="0" presStyleCnt="2">
        <dgm:presLayoutVars>
          <dgm:bulletEnabled val="1"/>
        </dgm:presLayoutVars>
      </dgm:prSet>
      <dgm:spPr/>
    </dgm:pt>
    <dgm:pt modelId="{D5F2B431-7F2F-46AD-85F2-CEA040F2041D}" type="pres">
      <dgm:prSet presAssocID="{8A0205F8-3154-41EA-8910-AEF5A4D56607}" presName="sibTrans" presStyleCnt="0"/>
      <dgm:spPr/>
    </dgm:pt>
    <dgm:pt modelId="{F3C8B01D-931B-480C-8C5B-48B3101F6592}" type="pres">
      <dgm:prSet presAssocID="{904368C7-B404-464B-AC2C-85790DC68253}" presName="node" presStyleLbl="node1" presStyleIdx="1" presStyleCnt="2">
        <dgm:presLayoutVars>
          <dgm:bulletEnabled val="1"/>
        </dgm:presLayoutVars>
      </dgm:prSet>
      <dgm:spPr/>
    </dgm:pt>
  </dgm:ptLst>
  <dgm:cxnLst>
    <dgm:cxn modelId="{C5A17722-43F0-4A33-B47D-AF0664B64685}" srcId="{C2FB0E80-1205-4F7E-9245-150A3C69EB18}" destId="{EA94AC4B-40BC-4A77-BD3E-3ACEC442D937}" srcOrd="0" destOrd="0" parTransId="{DBD192D7-4C18-4FEB-A365-AEB0A500A35A}" sibTransId="{8A0205F8-3154-41EA-8910-AEF5A4D56607}"/>
    <dgm:cxn modelId="{EA8A1126-C0AA-47A8-B355-D3E46118FBE8}" type="presOf" srcId="{EA94AC4B-40BC-4A77-BD3E-3ACEC442D937}" destId="{57332134-2842-4EAC-8859-55D32D865216}" srcOrd="0" destOrd="0" presId="urn:microsoft.com/office/officeart/2005/8/layout/default"/>
    <dgm:cxn modelId="{39B24940-EB4E-47C4-AB4B-6C3C84D648AE}" srcId="{C2FB0E80-1205-4F7E-9245-150A3C69EB18}" destId="{904368C7-B404-464B-AC2C-85790DC68253}" srcOrd="1" destOrd="0" parTransId="{78F71D31-3338-4CA8-9DD5-9E415273D250}" sibTransId="{FDE0ED42-AF09-4F38-9802-95951D076566}"/>
    <dgm:cxn modelId="{440B8848-D02B-4909-956D-199F73357BCB}" type="presOf" srcId="{C2FB0E80-1205-4F7E-9245-150A3C69EB18}" destId="{0108EFFA-8345-40EB-A447-E6D9758030B3}" srcOrd="0" destOrd="0" presId="urn:microsoft.com/office/officeart/2005/8/layout/default"/>
    <dgm:cxn modelId="{20D8F0EF-8C75-4288-B0E7-43545FE362ED}" type="presOf" srcId="{904368C7-B404-464B-AC2C-85790DC68253}" destId="{F3C8B01D-931B-480C-8C5B-48B3101F6592}" srcOrd="0" destOrd="0" presId="urn:microsoft.com/office/officeart/2005/8/layout/default"/>
    <dgm:cxn modelId="{3363E53D-2EDD-4E16-A013-046036FABEC9}" type="presParOf" srcId="{0108EFFA-8345-40EB-A447-E6D9758030B3}" destId="{57332134-2842-4EAC-8859-55D32D865216}" srcOrd="0" destOrd="0" presId="urn:microsoft.com/office/officeart/2005/8/layout/default"/>
    <dgm:cxn modelId="{9F942444-463B-41A6-826A-4600BACAF262}" type="presParOf" srcId="{0108EFFA-8345-40EB-A447-E6D9758030B3}" destId="{D5F2B431-7F2F-46AD-85F2-CEA040F2041D}" srcOrd="1" destOrd="0" presId="urn:microsoft.com/office/officeart/2005/8/layout/default"/>
    <dgm:cxn modelId="{8E704E56-10EE-4EAD-BD65-084967A9B41F}" type="presParOf" srcId="{0108EFFA-8345-40EB-A447-E6D9758030B3}" destId="{F3C8B01D-931B-480C-8C5B-48B3101F659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32134-2842-4EAC-8859-55D32D865216}">
      <dsp:nvSpPr>
        <dsp:cNvPr id="0" name=""/>
        <dsp:cNvSpPr/>
      </dsp:nvSpPr>
      <dsp:spPr>
        <a:xfrm>
          <a:off x="890" y="157797"/>
          <a:ext cx="3471588" cy="20829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Factual/Policy Scenario:         </a:t>
          </a:r>
          <a:r>
            <a:rPr lang="en-US" sz="2000" kern="1200" dirty="0"/>
            <a:t>Results with policy being evaluated</a:t>
          </a:r>
          <a:endParaRPr lang="en-US" sz="3200" kern="1200" dirty="0"/>
        </a:p>
      </dsp:txBody>
      <dsp:txXfrm>
        <a:off x="890" y="157797"/>
        <a:ext cx="3471588" cy="2082953"/>
      </dsp:txXfrm>
    </dsp:sp>
    <dsp:sp modelId="{F3C8B01D-931B-480C-8C5B-48B3101F6592}">
      <dsp:nvSpPr>
        <dsp:cNvPr id="0" name=""/>
        <dsp:cNvSpPr/>
      </dsp:nvSpPr>
      <dsp:spPr>
        <a:xfrm>
          <a:off x="3819637" y="157797"/>
          <a:ext cx="3471588" cy="20829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Counterfactual Scenario:            </a:t>
          </a:r>
          <a:r>
            <a:rPr lang="en-US" sz="2000" kern="1200" dirty="0"/>
            <a:t> Results without policy being evaluated</a:t>
          </a:r>
          <a:endParaRPr lang="en-US" sz="2800" kern="1200" dirty="0"/>
        </a:p>
      </dsp:txBody>
      <dsp:txXfrm>
        <a:off x="3819637" y="157797"/>
        <a:ext cx="3471588" cy="20829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so, how does BCA help you prioritize action?</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a:p>
        </p:txBody>
      </p:sp>
    </p:spTree>
    <p:extLst>
      <p:ext uri="{BB962C8B-B14F-4D97-AF65-F5344CB8AC3E}">
        <p14:creationId xmlns:p14="http://schemas.microsoft.com/office/powerpoint/2010/main" val="8457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17</a:t>
            </a:fld>
            <a:endParaRPr lang="en-US" altLang="en-US"/>
          </a:p>
        </p:txBody>
      </p:sp>
    </p:spTree>
    <p:extLst>
      <p:ext uri="{BB962C8B-B14F-4D97-AF65-F5344CB8AC3E}">
        <p14:creationId xmlns:p14="http://schemas.microsoft.com/office/powerpoint/2010/main" val="27096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a:t>
            </a:r>
            <a:r>
              <a:rPr lang="en-US" baseline="0" dirty="0"/>
              <a:t> focuses primarily on low- and middle-income countries.</a:t>
            </a:r>
            <a:endParaRPr lang="en-US" dirty="0"/>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18</a:t>
            </a:fld>
            <a:endParaRPr lang="en-US" altLang="en-US"/>
          </a:p>
        </p:txBody>
      </p:sp>
    </p:spTree>
    <p:extLst>
      <p:ext uri="{BB962C8B-B14F-4D97-AF65-F5344CB8AC3E}">
        <p14:creationId xmlns:p14="http://schemas.microsoft.com/office/powerpoint/2010/main" val="228300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For the value of statistical life (VSL), U.S. Agencies typically aggregate estimates from multiple studies reviewed for quality and applicability</a:t>
            </a:r>
          </a:p>
          <a:p>
            <a:r>
              <a:rPr lang="en-US" b="0" i="0" dirty="0">
                <a:effectLst/>
                <a:latin typeface="Arial" panose="020B0604020202020204" pitchFamily="34" charset="0"/>
              </a:rPr>
              <a:t>In other countries, the number of VSL studies may be limited </a:t>
            </a:r>
          </a:p>
          <a:p>
            <a:endParaRPr lang="en-US" b="0" i="0" dirty="0">
              <a:effectLst/>
              <a:latin typeface="Arial" panose="020B0604020202020204" pitchFamily="34" charset="0"/>
            </a:endParaRPr>
          </a:p>
          <a:p>
            <a:r>
              <a:rPr lang="en-US" b="0" i="0" dirty="0">
                <a:effectLst/>
                <a:latin typeface="Arial" panose="020B0604020202020204" pitchFamily="34" charset="0"/>
              </a:rPr>
              <a:t>Robinson, </a:t>
            </a:r>
            <a:r>
              <a:rPr lang="en-US" b="0" i="0" dirty="0" err="1">
                <a:effectLst/>
                <a:latin typeface="Arial" panose="020B0604020202020204" pitchFamily="34" charset="0"/>
              </a:rPr>
              <a:t>Hammitt</a:t>
            </a:r>
            <a:r>
              <a:rPr lang="en-US" b="0" i="0" dirty="0">
                <a:effectLst/>
                <a:latin typeface="Arial" panose="020B0604020202020204" pitchFamily="34" charset="0"/>
              </a:rPr>
              <a:t>, and O’Keefe (2018): </a:t>
            </a:r>
          </a:p>
          <a:p>
            <a:r>
              <a:rPr lang="en-US" b="0" i="0" dirty="0">
                <a:effectLst/>
                <a:latin typeface="Arial" panose="020B0604020202020204" pitchFamily="34" charset="0"/>
              </a:rPr>
              <a:t>1.Use context-specific values as the central estimates if available.</a:t>
            </a:r>
          </a:p>
          <a:p>
            <a:r>
              <a:rPr lang="en-US" b="0" i="0" dirty="0">
                <a:effectLst/>
                <a:latin typeface="Arial" panose="020B0604020202020204" pitchFamily="34" charset="0"/>
              </a:rPr>
              <a:t>2.Transfer international default values</a:t>
            </a:r>
          </a:p>
          <a:p>
            <a:r>
              <a:rPr lang="en-US" b="0" i="0" dirty="0">
                <a:effectLst/>
                <a:latin typeface="Arial" panose="020B0604020202020204" pitchFamily="34" charset="0"/>
              </a:rPr>
              <a:t>- if context-specific values are not available</a:t>
            </a:r>
          </a:p>
          <a:p>
            <a:r>
              <a:rPr lang="en-US" b="0" i="0" dirty="0">
                <a:effectLst/>
                <a:latin typeface="Arial" panose="020B0604020202020204" pitchFamily="34" charset="0"/>
              </a:rPr>
              <a:t>- in sensitivity analyses (even if context-specific values are available)</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21</a:t>
            </a:fld>
            <a:endParaRPr lang="en-US"/>
          </a:p>
        </p:txBody>
      </p:sp>
    </p:spTree>
    <p:extLst>
      <p:ext uri="{BB962C8B-B14F-4D97-AF65-F5344CB8AC3E}">
        <p14:creationId xmlns:p14="http://schemas.microsoft.com/office/powerpoint/2010/main" val="236939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Learning effect is discussed in subsequent slides</a:t>
            </a:r>
          </a:p>
          <a:p>
            <a:pPr marL="171450" indent="-171450">
              <a:buFontTx/>
              <a:buChar char="-"/>
            </a:pPr>
            <a:r>
              <a:rPr lang="en-US" dirty="0"/>
              <a:t>Technological change can lead to greater emissions reductions at less cost</a:t>
            </a:r>
          </a:p>
        </p:txBody>
      </p:sp>
      <p:sp>
        <p:nvSpPr>
          <p:cNvPr id="4" name="Slide Number Placeholder 3"/>
          <p:cNvSpPr>
            <a:spLocks noGrp="1"/>
          </p:cNvSpPr>
          <p:nvPr>
            <p:ph type="sldNum" sz="quarter" idx="5"/>
          </p:nvPr>
        </p:nvSpPr>
        <p:spPr/>
        <p:txBody>
          <a:bodyPr/>
          <a:lstStyle/>
          <a:p>
            <a:fld id="{9C900A82-9926-4DBA-8BA5-A22EEB8ACF8E}" type="slidenum">
              <a:rPr lang="en-US" smtClean="0"/>
              <a:t>25</a:t>
            </a:fld>
            <a:endParaRPr lang="en-US"/>
          </a:p>
        </p:txBody>
      </p:sp>
    </p:spTree>
    <p:extLst>
      <p:ext uri="{BB962C8B-B14F-4D97-AF65-F5344CB8AC3E}">
        <p14:creationId xmlns:p14="http://schemas.microsoft.com/office/powerpoint/2010/main" val="31250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CGE models can be complex and resource intensive; they are not always necessary to conduct a useful benefit-cost analysis</a:t>
            </a:r>
          </a:p>
        </p:txBody>
      </p:sp>
      <p:sp>
        <p:nvSpPr>
          <p:cNvPr id="4" name="Slide Number Placeholder 3"/>
          <p:cNvSpPr>
            <a:spLocks noGrp="1"/>
          </p:cNvSpPr>
          <p:nvPr>
            <p:ph type="sldNum" sz="quarter" idx="5"/>
          </p:nvPr>
        </p:nvSpPr>
        <p:spPr/>
        <p:txBody>
          <a:bodyPr/>
          <a:lstStyle/>
          <a:p>
            <a:fld id="{9C900A82-9926-4DBA-8BA5-A22EEB8ACF8E}" type="slidenum">
              <a:rPr lang="en-US" smtClean="0"/>
              <a:t>30</a:t>
            </a:fld>
            <a:endParaRPr lang="en-US"/>
          </a:p>
        </p:txBody>
      </p:sp>
    </p:spTree>
    <p:extLst>
      <p:ext uri="{BB962C8B-B14F-4D97-AF65-F5344CB8AC3E}">
        <p14:creationId xmlns:p14="http://schemas.microsoft.com/office/powerpoint/2010/main" val="80464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OMB Circular A-4: “The size of net benefits… indicates whether one policy is more efficient than another. The </a:t>
            </a:r>
            <a:r>
              <a:rPr lang="en-US" sz="1200" b="1" dirty="0"/>
              <a:t>ratio of benefits to costs is not a meaningful indicator of net benefits </a:t>
            </a:r>
            <a:r>
              <a:rPr lang="en-US" sz="1200" dirty="0"/>
              <a:t>and should not be used for that purpose… Considering such ratios alone can yield misleading results.”</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34</a:t>
            </a:fld>
            <a:endParaRPr lang="en-US"/>
          </a:p>
        </p:txBody>
      </p:sp>
    </p:spTree>
    <p:extLst>
      <p:ext uri="{BB962C8B-B14F-4D97-AF65-F5344CB8AC3E}">
        <p14:creationId xmlns:p14="http://schemas.microsoft.com/office/powerpoint/2010/main" val="186140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-Policymakers are often interested in understanding the macroeconomic impacts of air quality policies, particularly changes in GDP and employment. </a:t>
            </a:r>
          </a:p>
          <a:p>
            <a:r>
              <a:rPr lang="en-US" dirty="0"/>
              <a:t>-While GDP is an informative metric, it’s important to emphasize that it is NOT additive with estimates of compliance costs or human health benefits.  From an economic perspective, costs and benefits are measures in the social welfare space whereas changes in GDP are in the National Income and Product Accounting space. </a:t>
            </a:r>
            <a:endParaRPr lang="en-US" dirty="0">
              <a:cs typeface="Calibri"/>
            </a:endParaRPr>
          </a:p>
          <a:p>
            <a:r>
              <a:rPr lang="en-US" dirty="0"/>
              <a:t>-Computable general equilibrium models (CGE models) can be a useful tool for assessing the GDP impacts of policy changes.  The graph shown here illustrates the circular flow in the economy captured by CGE models, with households supplying labor to firms to produce goods and services (the supply side of the economy) and also using the wages earned from firms to purchase goods and services. (the demand side of the economy).  A CGE can capture how this circular flow may change as a result of a policy, for example by affecting the level of goods and services that firms can produce with a given amount of labor and other factors of production. </a:t>
            </a:r>
            <a:endParaRPr lang="en-US" dirty="0">
              <a:cs typeface="Calibri"/>
            </a:endParaRPr>
          </a:p>
        </p:txBody>
      </p:sp>
      <p:sp>
        <p:nvSpPr>
          <p:cNvPr id="4" name="Slide Number Placeholder 3"/>
          <p:cNvSpPr>
            <a:spLocks noGrp="1"/>
          </p:cNvSpPr>
          <p:nvPr>
            <p:ph type="sldNum" sz="quarter" idx="5"/>
          </p:nvPr>
        </p:nvSpPr>
        <p:spPr/>
        <p:txBody>
          <a:bodyPr/>
          <a:lstStyle/>
          <a:p>
            <a:fld id="{9C900A82-9926-4DBA-8BA5-A22EEB8ACF8E}" type="slidenum">
              <a:rPr lang="en-US" smtClean="0"/>
              <a:t>36</a:t>
            </a:fld>
            <a:endParaRPr lang="en-US"/>
          </a:p>
        </p:txBody>
      </p:sp>
    </p:spTree>
    <p:extLst>
      <p:ext uri="{BB962C8B-B14F-4D97-AF65-F5344CB8AC3E}">
        <p14:creationId xmlns:p14="http://schemas.microsoft.com/office/powerpoint/2010/main" val="382978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quantification of uncertainty is not possible, best practice is to qualitatively describe sources of uncertainty and the direction of any known or potential bias</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39</a:t>
            </a:fld>
            <a:endParaRPr lang="en-US"/>
          </a:p>
        </p:txBody>
      </p:sp>
    </p:spTree>
    <p:extLst>
      <p:ext uri="{BB962C8B-B14F-4D97-AF65-F5344CB8AC3E}">
        <p14:creationId xmlns:p14="http://schemas.microsoft.com/office/powerpoint/2010/main" val="209891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United States, despite increases in Gross Domestic Product (GDP) and other measures such as population and vehicle miles travelled, we have still managed to reduce aggregate emissions of the six common pollutants with different regulations (e.g. emission standards leading to innovation in modern automotive technologies)</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42</a:t>
            </a:fld>
            <a:endParaRPr lang="en-US"/>
          </a:p>
        </p:txBody>
      </p:sp>
    </p:spTree>
    <p:extLst>
      <p:ext uri="{BB962C8B-B14F-4D97-AF65-F5344CB8AC3E}">
        <p14:creationId xmlns:p14="http://schemas.microsoft.com/office/powerpoint/2010/main" val="59897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44</a:t>
            </a:fld>
            <a:endParaRPr lang="en-US"/>
          </a:p>
        </p:txBody>
      </p:sp>
    </p:spTree>
    <p:extLst>
      <p:ext uri="{BB962C8B-B14F-4D97-AF65-F5344CB8AC3E}">
        <p14:creationId xmlns:p14="http://schemas.microsoft.com/office/powerpoint/2010/main" val="113561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depicts a framework for Benefit Cost Analysis. The direct costs of implementing a program/policy change can be compared with the valuation of health benefits derived from the program/policy change. This involves determining the emissions, conducting air quality modeling, determining the health impacts, and then conducting economic valuation of those health impacts. </a:t>
            </a:r>
          </a:p>
        </p:txBody>
      </p:sp>
      <p:sp>
        <p:nvSpPr>
          <p:cNvPr id="4" name="Slide Number Placeholder 3"/>
          <p:cNvSpPr>
            <a:spLocks noGrp="1"/>
          </p:cNvSpPr>
          <p:nvPr>
            <p:ph type="sldNum" sz="quarter" idx="5"/>
          </p:nvPr>
        </p:nvSpPr>
        <p:spPr/>
        <p:txBody>
          <a:bodyPr/>
          <a:lstStyle/>
          <a:p>
            <a:fld id="{9C900A82-9926-4DBA-8BA5-A22EEB8ACF8E}" type="slidenum">
              <a:rPr lang="en-US" smtClean="0"/>
              <a:t>6</a:t>
            </a:fld>
            <a:endParaRPr lang="en-US"/>
          </a:p>
        </p:txBody>
      </p:sp>
    </p:spTree>
    <p:extLst>
      <p:ext uri="{BB962C8B-B14F-4D97-AF65-F5344CB8AC3E}">
        <p14:creationId xmlns:p14="http://schemas.microsoft.com/office/powerpoint/2010/main" val="75516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Temporal scope:</a:t>
            </a:r>
          </a:p>
          <a:p>
            <a:pPr marL="1085850" lvl="2" indent="-171450">
              <a:buFontTx/>
              <a:buChar char="-"/>
            </a:pPr>
            <a:r>
              <a:rPr lang="en-US" dirty="0"/>
              <a:t> Are you looking forward (prospective analysis) or backward at past actions and progress (retrospective analysis)? </a:t>
            </a:r>
          </a:p>
          <a:p>
            <a:pPr marL="1085850" lvl="2" indent="-171450">
              <a:buFontTx/>
              <a:buChar char="-"/>
            </a:pPr>
            <a:r>
              <a:rPr lang="en-US" dirty="0"/>
              <a:t>How long will it take to implement your new policy? </a:t>
            </a:r>
          </a:p>
          <a:p>
            <a:pPr lvl="1"/>
            <a:endParaRPr lang="en-US" dirty="0"/>
          </a:p>
          <a:p>
            <a:pPr marL="628650" lvl="1" indent="-171450">
              <a:buFontTx/>
              <a:buChar char="-"/>
            </a:pPr>
            <a:r>
              <a:rPr lang="en-US" dirty="0"/>
              <a:t>Spatial scope:</a:t>
            </a:r>
          </a:p>
          <a:p>
            <a:pPr marL="1085850" lvl="2" indent="-171450">
              <a:buFontTx/>
              <a:buChar char="-"/>
            </a:pPr>
            <a:r>
              <a:rPr lang="en-US" dirty="0"/>
              <a:t>Transboundary air pollution</a:t>
            </a:r>
          </a:p>
          <a:p>
            <a:pPr marL="1085850" lvl="2" indent="-171450">
              <a:buFontTx/>
              <a:buChar char="-"/>
            </a:pPr>
            <a:r>
              <a:rPr lang="en-US" dirty="0"/>
              <a:t>International impacts</a:t>
            </a:r>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7</a:t>
            </a:fld>
            <a:endParaRPr lang="en-US" altLang="en-US"/>
          </a:p>
        </p:txBody>
      </p:sp>
    </p:spTree>
    <p:extLst>
      <p:ext uri="{BB962C8B-B14F-4D97-AF65-F5344CB8AC3E}">
        <p14:creationId xmlns:p14="http://schemas.microsoft.com/office/powerpoint/2010/main" val="356212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Exploring the benefits and costs of a policy retrospectively: </a:t>
            </a:r>
          </a:p>
          <a:p>
            <a:r>
              <a:rPr lang="en-US" sz="1200" dirty="0"/>
              <a:t>What were the economic benefits and costs of a specific regulation? </a:t>
            </a:r>
          </a:p>
          <a:p>
            <a:r>
              <a:rPr lang="en-US" sz="1200" dirty="0"/>
              <a:t>Which control measures were the most effective? </a:t>
            </a:r>
          </a:p>
          <a:p>
            <a:r>
              <a:rPr lang="en-US" sz="1200" dirty="0"/>
              <a:t>What lessons can be learned for future rulemakings? </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8</a:t>
            </a:fld>
            <a:endParaRPr lang="en-US"/>
          </a:p>
        </p:txBody>
      </p:sp>
    </p:spTree>
    <p:extLst>
      <p:ext uri="{BB962C8B-B14F-4D97-AF65-F5344CB8AC3E}">
        <p14:creationId xmlns:p14="http://schemas.microsoft.com/office/powerpoint/2010/main" val="119124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9</a:t>
            </a:fld>
            <a:endParaRPr lang="en-US"/>
          </a:p>
        </p:txBody>
      </p:sp>
    </p:spTree>
    <p:extLst>
      <p:ext uri="{BB962C8B-B14F-4D97-AF65-F5344CB8AC3E}">
        <p14:creationId xmlns:p14="http://schemas.microsoft.com/office/powerpoint/2010/main" val="249739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Oftentimes, counterfactual scenario</a:t>
            </a:r>
            <a:r>
              <a:rPr lang="en-US" baseline="0"/>
              <a:t> is referred to as “business as usual.”</a:t>
            </a:r>
          </a:p>
          <a:p>
            <a:endParaRPr lang="en-US" baseline="0"/>
          </a:p>
          <a:p>
            <a:r>
              <a:rPr lang="en-US"/>
              <a:t>In prospective</a:t>
            </a:r>
            <a:r>
              <a:rPr lang="en-US" baseline="0"/>
              <a:t> analysis, both scenarios are unknown because they are in the future.</a:t>
            </a:r>
          </a:p>
          <a:p>
            <a:endParaRPr lang="en-US" baseline="0"/>
          </a:p>
          <a:p>
            <a:r>
              <a:rPr lang="en-US" baseline="0"/>
              <a:t>In retrospective analysis, we have the benefit of observing the factual scenario.</a:t>
            </a:r>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10</a:t>
            </a:fld>
            <a:endParaRPr lang="en-US" altLang="en-US"/>
          </a:p>
        </p:txBody>
      </p:sp>
    </p:spTree>
    <p:extLst>
      <p:ext uri="{BB962C8B-B14F-4D97-AF65-F5344CB8AC3E}">
        <p14:creationId xmlns:p14="http://schemas.microsoft.com/office/powerpoint/2010/main" val="290566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Retrospective analysis; </a:t>
            </a:r>
          </a:p>
          <a:p>
            <a:pPr marL="628650" lvl="1" indent="-171450">
              <a:buFontTx/>
              <a:buChar char="-"/>
            </a:pPr>
            <a:r>
              <a:rPr lang="en-US" dirty="0"/>
              <a:t>Can look at the reduction in emissions from a certain policy being implemented such as the Clean Air Act (CAA), and compare it to how emissions would have been expected to be in a business-as-usual scenario</a:t>
            </a:r>
          </a:p>
          <a:p>
            <a:pPr marL="628650" lvl="1" indent="-171450">
              <a:buFontTx/>
              <a:buChar char="-"/>
            </a:pPr>
            <a:r>
              <a:rPr lang="en-US" dirty="0"/>
              <a:t>Area A is the total emissions avoided between the CAA policies which began in 1970 and the review in 1990. </a:t>
            </a:r>
          </a:p>
          <a:p>
            <a:pPr marL="171450" indent="-171450">
              <a:buFontTx/>
              <a:buChar char="-"/>
            </a:pPr>
            <a:r>
              <a:rPr lang="en-US" dirty="0"/>
              <a:t>Prospective analysis: </a:t>
            </a:r>
          </a:p>
          <a:p>
            <a:pPr marL="628650" lvl="1" indent="-171450">
              <a:buFontTx/>
              <a:buChar char="-"/>
            </a:pPr>
            <a:r>
              <a:rPr lang="en-US" dirty="0"/>
              <a:t>By projecting how emissions would change in a business-as-usual scenario and comparing it to the projected emissions with a policy implemented, we can see the benefits of a future looking policy </a:t>
            </a:r>
          </a:p>
          <a:p>
            <a:pPr marL="628650" lvl="1" indent="-171450">
              <a:buFontTx/>
              <a:buChar char="-"/>
            </a:pPr>
            <a:r>
              <a:rPr lang="en-US" dirty="0"/>
              <a:t>Area B+C is total emissions to be avoided with CAAA (amendments)</a:t>
            </a:r>
          </a:p>
          <a:p>
            <a:pPr marL="0" indent="0">
              <a:buFontTx/>
              <a:buNone/>
            </a:pP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11</a:t>
            </a:fld>
            <a:endParaRPr lang="en-US"/>
          </a:p>
        </p:txBody>
      </p:sp>
    </p:spTree>
    <p:extLst>
      <p:ext uri="{BB962C8B-B14F-4D97-AF65-F5344CB8AC3E}">
        <p14:creationId xmlns:p14="http://schemas.microsoft.com/office/powerpoint/2010/main" val="217665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Sector modeling is not always done</a:t>
            </a:r>
          </a:p>
        </p:txBody>
      </p:sp>
      <p:sp>
        <p:nvSpPr>
          <p:cNvPr id="4" name="Slide Number Placeholder 3"/>
          <p:cNvSpPr>
            <a:spLocks noGrp="1"/>
          </p:cNvSpPr>
          <p:nvPr>
            <p:ph type="sldNum" sz="quarter" idx="5"/>
          </p:nvPr>
        </p:nvSpPr>
        <p:spPr/>
        <p:txBody>
          <a:bodyPr/>
          <a:lstStyle/>
          <a:p>
            <a:fld id="{9C900A82-9926-4DBA-8BA5-A22EEB8ACF8E}" type="slidenum">
              <a:rPr lang="en-US" smtClean="0"/>
              <a:t>12</a:t>
            </a:fld>
            <a:endParaRPr lang="en-US"/>
          </a:p>
        </p:txBody>
      </p:sp>
    </p:spTree>
    <p:extLst>
      <p:ext uri="{BB962C8B-B14F-4D97-AF65-F5344CB8AC3E}">
        <p14:creationId xmlns:p14="http://schemas.microsoft.com/office/powerpoint/2010/main" val="98261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despite increases in Gross Domestic Product (GDP) and other measures such as population and vehicle miles travelled, we have still managed to reduce aggregate emissions of the six common pollutants with different regulations (e.g. emission standards leading to innovation in modern automotive technologies)</a:t>
            </a:r>
          </a:p>
        </p:txBody>
      </p:sp>
      <p:sp>
        <p:nvSpPr>
          <p:cNvPr id="4" name="Slide Number Placeholder 3"/>
          <p:cNvSpPr>
            <a:spLocks noGrp="1"/>
          </p:cNvSpPr>
          <p:nvPr>
            <p:ph type="sldNum" sz="quarter" idx="5"/>
          </p:nvPr>
        </p:nvSpPr>
        <p:spPr/>
        <p:txBody>
          <a:bodyPr/>
          <a:lstStyle/>
          <a:p>
            <a:fld id="{9C900A82-9926-4DBA-8BA5-A22EEB8ACF8E}" type="slidenum">
              <a:rPr lang="en-US" smtClean="0"/>
              <a:t>14</a:t>
            </a:fld>
            <a:endParaRPr lang="en-US"/>
          </a:p>
        </p:txBody>
      </p:sp>
    </p:spTree>
    <p:extLst>
      <p:ext uri="{BB962C8B-B14F-4D97-AF65-F5344CB8AC3E}">
        <p14:creationId xmlns:p14="http://schemas.microsoft.com/office/powerpoint/2010/main" val="3281239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pa.gov/air-trends/air-quality-national-summa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unity.aafa.org/blog/what-happens-in-your-airways-when-you-have-asthma"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dn2.sph.harvard.edu/wp-content/uploads/sites/94/2017/01/Robinson-Hammitt-OKeeffe-VSL.2018.03.23.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a.gov/clean-air-act-overview/benefits-and-costs-clean-air-act-1990-2020-second-prospective-study"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pa.gov/air-trends/air-quality-national-summar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qmd.gov/home/programs/business/business-detail?title=clean-school-buses&amp;parent=vehicle-engine-upgrade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pa.gov/clean-air-act-overview/benefits-and-costs-clean-air-act-1990-2020-second-prospective-stu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Development: Conceptual Construction</a:t>
            </a:r>
          </a:p>
        </p:txBody>
      </p:sp>
      <p:sp>
        <p:nvSpPr>
          <p:cNvPr id="3" name="Content Placeholder 2"/>
          <p:cNvSpPr>
            <a:spLocks noGrp="1"/>
          </p:cNvSpPr>
          <p:nvPr>
            <p:ph idx="1"/>
          </p:nvPr>
        </p:nvSpPr>
        <p:spPr>
          <a:xfrm>
            <a:off x="677334" y="4142743"/>
            <a:ext cx="10185297" cy="2247449"/>
          </a:xfrm>
        </p:spPr>
        <p:txBody>
          <a:bodyPr>
            <a:normAutofit/>
          </a:bodyPr>
          <a:lstStyle/>
          <a:p>
            <a:r>
              <a:rPr lang="en-US" sz="2400" dirty="0"/>
              <a:t>Which policy (or policies) will be evaluated?</a:t>
            </a:r>
          </a:p>
          <a:p>
            <a:pPr lvl="1"/>
            <a:r>
              <a:rPr lang="en-US" sz="2000" dirty="0"/>
              <a:t>U.S. Office of Management and Budget (OMB) Circular A-4: “Once you have determined that Federal regulatory action is appropriate, </a:t>
            </a:r>
            <a:r>
              <a:rPr lang="en-US" sz="2000" b="1" dirty="0"/>
              <a:t>you will need to consider alternative regulatory approaches</a:t>
            </a:r>
            <a:r>
              <a:rPr lang="en-US" sz="2000" dirty="0"/>
              <a:t>… [you should] explore modifications of some or all of a regulation's attributes or provisions to identify appropriate alternatives.”</a:t>
            </a:r>
          </a:p>
          <a:p>
            <a:endParaRPr lang="en-US" sz="2400" dirty="0"/>
          </a:p>
        </p:txBody>
      </p:sp>
      <p:sp>
        <p:nvSpPr>
          <p:cNvPr id="4" name="TextBox 3">
            <a:extLst>
              <a:ext uri="{FF2B5EF4-FFF2-40B4-BE49-F238E27FC236}">
                <a16:creationId xmlns:a16="http://schemas.microsoft.com/office/drawing/2014/main" id="{93CA7EA2-CC9B-713B-69A1-248F868820E0}"/>
              </a:ext>
            </a:extLst>
          </p:cNvPr>
          <p:cNvSpPr txBox="1"/>
          <p:nvPr/>
        </p:nvSpPr>
        <p:spPr>
          <a:xfrm>
            <a:off x="7180751" y="6581001"/>
            <a:ext cx="4362680" cy="276999"/>
          </a:xfrm>
          <a:prstGeom prst="rect">
            <a:avLst/>
          </a:prstGeom>
          <a:noFill/>
        </p:spPr>
        <p:txBody>
          <a:bodyPr wrap="square" rtlCol="0">
            <a:spAutoFit/>
          </a:bodyPr>
          <a:lstStyle/>
          <a:p>
            <a:r>
              <a:rPr lang="en-US" sz="1200"/>
              <a:t>Office of Management and Budget, Circular A-4 (2003)</a:t>
            </a:r>
          </a:p>
        </p:txBody>
      </p:sp>
      <p:graphicFrame>
        <p:nvGraphicFramePr>
          <p:cNvPr id="5" name="Diagram 4">
            <a:extLst>
              <a:ext uri="{FF2B5EF4-FFF2-40B4-BE49-F238E27FC236}">
                <a16:creationId xmlns:a16="http://schemas.microsoft.com/office/drawing/2014/main" id="{848902B0-AEDA-674B-AD24-18C8565E7D4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0523311"/>
              </p:ext>
            </p:extLst>
          </p:nvPr>
        </p:nvGraphicFramePr>
        <p:xfrm>
          <a:off x="2449941" y="1658004"/>
          <a:ext cx="7292117" cy="2398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0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3A99-D9DA-D7D1-964F-27CB65E3C0D3}"/>
              </a:ext>
            </a:extLst>
          </p:cNvPr>
          <p:cNvSpPr>
            <a:spLocks noGrp="1"/>
          </p:cNvSpPr>
          <p:nvPr>
            <p:ph type="title"/>
          </p:nvPr>
        </p:nvSpPr>
        <p:spPr/>
        <p:txBody>
          <a:bodyPr/>
          <a:lstStyle/>
          <a:p>
            <a:r>
              <a:rPr lang="en-US" dirty="0"/>
              <a:t>What happens if no AQMP is implemented?</a:t>
            </a:r>
          </a:p>
        </p:txBody>
      </p:sp>
      <p:sp>
        <p:nvSpPr>
          <p:cNvPr id="3" name="Content Placeholder 2">
            <a:extLst>
              <a:ext uri="{FF2B5EF4-FFF2-40B4-BE49-F238E27FC236}">
                <a16:creationId xmlns:a16="http://schemas.microsoft.com/office/drawing/2014/main" id="{2DB48F7D-9E79-62CB-3D24-13A8120BE903}"/>
              </a:ext>
            </a:extLst>
          </p:cNvPr>
          <p:cNvSpPr>
            <a:spLocks noGrp="1"/>
          </p:cNvSpPr>
          <p:nvPr>
            <p:ph idx="1"/>
          </p:nvPr>
        </p:nvSpPr>
        <p:spPr>
          <a:xfrm>
            <a:off x="677334" y="1697881"/>
            <a:ext cx="9667505" cy="736848"/>
          </a:xfrm>
        </p:spPr>
        <p:txBody>
          <a:bodyPr/>
          <a:lstStyle/>
          <a:p>
            <a:r>
              <a:rPr lang="en-US"/>
              <a:t>Does air quality stay the same, worsen, or improve? </a:t>
            </a:r>
          </a:p>
        </p:txBody>
      </p:sp>
      <p:pic>
        <p:nvPicPr>
          <p:cNvPr id="5" name="Picture 3" descr="Graph of different emissions trajectories with and without the clean air act, displaying both retrospective and prospective comparisons.">
            <a:extLst>
              <a:ext uri="{FF2B5EF4-FFF2-40B4-BE49-F238E27FC236}">
                <a16:creationId xmlns:a16="http://schemas.microsoft.com/office/drawing/2014/main" id="{05E70D85-F5B3-BA38-1563-4ABB54B5FA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767" y="2339967"/>
            <a:ext cx="5956465" cy="371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EFCEAE1-7DDE-ED16-0788-2EC0AE32B60D}"/>
              </a:ext>
            </a:extLst>
          </p:cNvPr>
          <p:cNvSpPr txBox="1"/>
          <p:nvPr/>
        </p:nvSpPr>
        <p:spPr>
          <a:xfrm>
            <a:off x="8130448" y="6593854"/>
            <a:ext cx="2941504" cy="276999"/>
          </a:xfrm>
          <a:prstGeom prst="rect">
            <a:avLst/>
          </a:prstGeom>
          <a:noFill/>
        </p:spPr>
        <p:txBody>
          <a:bodyPr wrap="square" rtlCol="0">
            <a:spAutoFit/>
          </a:bodyPr>
          <a:lstStyle/>
          <a:p>
            <a:r>
              <a:rPr lang="en-US" sz="1200"/>
              <a:t>EPA Second Prospective Study Figure 1-1</a:t>
            </a:r>
          </a:p>
        </p:txBody>
      </p:sp>
      <p:sp>
        <p:nvSpPr>
          <p:cNvPr id="4" name="Slide Number Placeholder 3">
            <a:extLst>
              <a:ext uri="{FF2B5EF4-FFF2-40B4-BE49-F238E27FC236}">
                <a16:creationId xmlns:a16="http://schemas.microsoft.com/office/drawing/2014/main" id="{C445E9A3-FE75-5559-C2F6-EB74615DC082}"/>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311279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Sector Modeling</a:t>
            </a:r>
          </a:p>
        </p:txBody>
      </p:sp>
      <p:sp>
        <p:nvSpPr>
          <p:cNvPr id="3" name="Content Placeholder 2"/>
          <p:cNvSpPr>
            <a:spLocks noGrp="1"/>
          </p:cNvSpPr>
          <p:nvPr>
            <p:ph idx="1"/>
          </p:nvPr>
        </p:nvSpPr>
        <p:spPr>
          <a:xfrm>
            <a:off x="677334" y="1840675"/>
            <a:ext cx="9772952" cy="4200687"/>
          </a:xfrm>
        </p:spPr>
        <p:txBody>
          <a:bodyPr vert="horz" lIns="91440" tIns="45720" rIns="91440" bIns="45720" rtlCol="0" anchor="t">
            <a:normAutofit/>
          </a:bodyPr>
          <a:lstStyle/>
          <a:p>
            <a:r>
              <a:rPr lang="en-US" sz="2800" dirty="0"/>
              <a:t>After choosing the scope of analysis, it may be helpful to think in depth about individual sectors</a:t>
            </a:r>
          </a:p>
          <a:p>
            <a:pPr lvl="1"/>
            <a:r>
              <a:rPr lang="en-US" sz="2400" dirty="0"/>
              <a:t>When projecting what might happen to emissions rates, is the sector of interest undergoing a major change in composition, such as fewer coal-fired power plants?</a:t>
            </a:r>
          </a:p>
          <a:p>
            <a:pPr lvl="1"/>
            <a:r>
              <a:rPr lang="en-US" sz="2400" dirty="0"/>
              <a:t>Were sector-related changes likely to occur in the absence of the policy or not? If so, would the policy alter the size or timing of these changes?</a:t>
            </a:r>
          </a:p>
          <a:p>
            <a:pPr marL="0" indent="0">
              <a:buNone/>
            </a:pPr>
            <a:endParaRPr lang="en-US" sz="2800" dirty="0"/>
          </a:p>
        </p:txBody>
      </p:sp>
    </p:spTree>
    <p:extLst>
      <p:ext uri="{BB962C8B-B14F-4D97-AF65-F5344CB8AC3E}">
        <p14:creationId xmlns:p14="http://schemas.microsoft.com/office/powerpoint/2010/main" val="118842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443E-C24F-E8FB-7A15-E6790FB53F4D}"/>
              </a:ext>
            </a:extLst>
          </p:cNvPr>
          <p:cNvSpPr>
            <a:spLocks noGrp="1"/>
          </p:cNvSpPr>
          <p:nvPr>
            <p:ph type="title"/>
          </p:nvPr>
        </p:nvSpPr>
        <p:spPr/>
        <p:txBody>
          <a:bodyPr/>
          <a:lstStyle/>
          <a:p>
            <a:r>
              <a:rPr lang="en-US" dirty="0"/>
              <a:t>Emissions Forecast Approach Example</a:t>
            </a:r>
          </a:p>
        </p:txBody>
      </p:sp>
      <p:graphicFrame>
        <p:nvGraphicFramePr>
          <p:cNvPr id="5" name="Table 4">
            <a:extLst>
              <a:ext uri="{FF2B5EF4-FFF2-40B4-BE49-F238E27FC236}">
                <a16:creationId xmlns:a16="http://schemas.microsoft.com/office/drawing/2014/main" id="{BEF66F71-DACB-CE2A-159E-71C61FE6AE5E}"/>
              </a:ext>
            </a:extLst>
          </p:cNvPr>
          <p:cNvGraphicFramePr>
            <a:graphicFrameLocks noGrp="1"/>
          </p:cNvGraphicFramePr>
          <p:nvPr>
            <p:extLst>
              <p:ext uri="{D42A27DB-BD31-4B8C-83A1-F6EECF244321}">
                <p14:modId xmlns:p14="http://schemas.microsoft.com/office/powerpoint/2010/main" val="3065855687"/>
              </p:ext>
            </p:extLst>
          </p:nvPr>
        </p:nvGraphicFramePr>
        <p:xfrm>
          <a:off x="1808019" y="1440464"/>
          <a:ext cx="8077201" cy="5105399"/>
        </p:xfrm>
        <a:graphic>
          <a:graphicData uri="http://schemas.openxmlformats.org/drawingml/2006/table">
            <a:tbl>
              <a:tblPr firstRow="1" firstCol="1" lastRow="1" lastCol="1" bandRow="1" bandCol="1"/>
              <a:tblGrid>
                <a:gridCol w="1973184">
                  <a:extLst>
                    <a:ext uri="{9D8B030D-6E8A-4147-A177-3AD203B41FA5}">
                      <a16:colId xmlns:a16="http://schemas.microsoft.com/office/drawing/2014/main" val="20000"/>
                    </a:ext>
                  </a:extLst>
                </a:gridCol>
                <a:gridCol w="2109265">
                  <a:extLst>
                    <a:ext uri="{9D8B030D-6E8A-4147-A177-3AD203B41FA5}">
                      <a16:colId xmlns:a16="http://schemas.microsoft.com/office/drawing/2014/main" val="20001"/>
                    </a:ext>
                  </a:extLst>
                </a:gridCol>
                <a:gridCol w="1997376">
                  <a:extLst>
                    <a:ext uri="{9D8B030D-6E8A-4147-A177-3AD203B41FA5}">
                      <a16:colId xmlns:a16="http://schemas.microsoft.com/office/drawing/2014/main" val="20002"/>
                    </a:ext>
                  </a:extLst>
                </a:gridCol>
                <a:gridCol w="1997376">
                  <a:extLst>
                    <a:ext uri="{9D8B030D-6E8A-4147-A177-3AD203B41FA5}">
                      <a16:colId xmlns:a16="http://schemas.microsoft.com/office/drawing/2014/main" val="20003"/>
                    </a:ext>
                  </a:extLst>
                </a:gridCol>
              </a:tblGrid>
              <a:tr h="848707">
                <a:tc>
                  <a:txBody>
                    <a:bodyPr/>
                    <a:lstStyle/>
                    <a:p>
                      <a:pPr marL="0" marR="0" algn="ctr">
                        <a:lnSpc>
                          <a:spcPts val="1450"/>
                        </a:lnSpc>
                        <a:spcBef>
                          <a:spcPts val="600"/>
                        </a:spcBef>
                        <a:spcAft>
                          <a:spcPts val="600"/>
                        </a:spcAft>
                      </a:pPr>
                      <a:r>
                        <a:rPr lang="en-US" sz="1400" b="1" cap="all">
                          <a:solidFill>
                            <a:srgbClr val="003366"/>
                          </a:solidFill>
                          <a:effectLst/>
                          <a:latin typeface="Trebuchet MS"/>
                          <a:ea typeface="Times"/>
                          <a:cs typeface="Times New Roman"/>
                        </a:rPr>
                        <a:t>Source Category</a:t>
                      </a:r>
                    </a:p>
                  </a:txBody>
                  <a:tcPr marL="68580" marR="68580" marT="0" marB="0" anchor="b">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400" b="1" cap="all">
                          <a:solidFill>
                            <a:srgbClr val="003366"/>
                          </a:solidFill>
                          <a:effectLst/>
                          <a:latin typeface="Trebuchet MS"/>
                          <a:ea typeface="Times"/>
                          <a:cs typeface="Times New Roman"/>
                        </a:rPr>
                        <a:t>Examples</a:t>
                      </a:r>
                    </a:p>
                  </a:txBody>
                  <a:tcPr marL="68580" marR="68580" marT="0" marB="0" anchor="b">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400" b="1" cap="all">
                          <a:solidFill>
                            <a:srgbClr val="003366"/>
                          </a:solidFill>
                          <a:effectLst/>
                          <a:latin typeface="Trebuchet MS"/>
                          <a:ea typeface="Times"/>
                          <a:cs typeface="Times New Roman"/>
                        </a:rPr>
                        <a:t>Key Pollutants</a:t>
                      </a:r>
                    </a:p>
                  </a:txBody>
                  <a:tcPr marL="68580" marR="68580" marT="0" marB="0" anchor="b">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tc>
                  <a:txBody>
                    <a:bodyPr/>
                    <a:lstStyle/>
                    <a:p>
                      <a:pPr marL="0" marR="0" algn="ctr">
                        <a:lnSpc>
                          <a:spcPts val="1450"/>
                        </a:lnSpc>
                        <a:spcBef>
                          <a:spcPts val="600"/>
                        </a:spcBef>
                        <a:spcAft>
                          <a:spcPts val="600"/>
                        </a:spcAft>
                      </a:pPr>
                      <a:r>
                        <a:rPr lang="en-US" sz="1400" b="1" cap="all">
                          <a:solidFill>
                            <a:srgbClr val="003366"/>
                          </a:solidFill>
                          <a:effectLst/>
                          <a:latin typeface="Trebuchet MS"/>
                          <a:ea typeface="Times"/>
                          <a:cs typeface="Times New Roman"/>
                        </a:rPr>
                        <a:t>Emissions Growth Forecast</a:t>
                      </a:r>
                    </a:p>
                  </a:txBody>
                  <a:tcPr marL="68580" marR="68580" marT="0" marB="0" anchor="b">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7F5"/>
                    </a:solidFill>
                  </a:tcPr>
                </a:tc>
                <a:extLst>
                  <a:ext uri="{0D108BD9-81ED-4DB2-BD59-A6C34878D82A}">
                    <a16:rowId xmlns:a16="http://schemas.microsoft.com/office/drawing/2014/main" val="10000"/>
                  </a:ext>
                </a:extLst>
              </a:tr>
              <a:tr h="948979">
                <a:tc>
                  <a:txBody>
                    <a:bodyPr/>
                    <a:lstStyle/>
                    <a:p>
                      <a:pPr marL="0" marR="0">
                        <a:spcBef>
                          <a:spcPts val="100"/>
                        </a:spcBef>
                        <a:spcAft>
                          <a:spcPts val="100"/>
                        </a:spcAft>
                      </a:pPr>
                      <a:r>
                        <a:rPr lang="en-US" sz="1400">
                          <a:effectLst/>
                          <a:latin typeface="Trebuchet MS"/>
                          <a:ea typeface="Times"/>
                          <a:cs typeface="Times New Roman"/>
                        </a:rPr>
                        <a:t>Electricity Generating Units (EGUs)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electricity producing utilities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NO</a:t>
                      </a:r>
                      <a:r>
                        <a:rPr lang="en-US" sz="1400" baseline="-25000">
                          <a:effectLst/>
                          <a:latin typeface="Trebuchet MS"/>
                          <a:ea typeface="Times"/>
                          <a:cs typeface="Times New Roman"/>
                        </a:rPr>
                        <a:t>x</a:t>
                      </a:r>
                      <a:r>
                        <a:rPr lang="en-US" sz="1400">
                          <a:effectLst/>
                          <a:latin typeface="Trebuchet MS"/>
                          <a:ea typeface="Times"/>
                          <a:cs typeface="Times New Roman"/>
                        </a:rPr>
                        <a:t>, SO</a:t>
                      </a:r>
                      <a:r>
                        <a:rPr lang="en-US" sz="1400" baseline="-25000">
                          <a:effectLst/>
                          <a:latin typeface="Trebuchet MS"/>
                          <a:ea typeface="Times"/>
                          <a:cs typeface="Times New Roman"/>
                        </a:rPr>
                        <a:t>2</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mn-lt"/>
                          <a:ea typeface="Times"/>
                          <a:cs typeface="Times New Roman"/>
                        </a:rPr>
                        <a:t>U.S. Department of Energy (DOE)</a:t>
                      </a:r>
                    </a:p>
                    <a:p>
                      <a:pPr marL="0" marR="0">
                        <a:spcBef>
                          <a:spcPts val="100"/>
                        </a:spcBef>
                        <a:spcAft>
                          <a:spcPts val="100"/>
                        </a:spcAft>
                      </a:pPr>
                      <a:r>
                        <a:rPr lang="en-US" sz="1400">
                          <a:effectLst/>
                          <a:latin typeface="+mn-lt"/>
                          <a:ea typeface="Times"/>
                          <a:cs typeface="Times New Roman"/>
                        </a:rPr>
                        <a:t>Annual Energy Outlook Forecasts</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1"/>
                  </a:ext>
                </a:extLst>
              </a:tr>
              <a:tr h="691164">
                <a:tc>
                  <a:txBody>
                    <a:bodyPr/>
                    <a:lstStyle/>
                    <a:p>
                      <a:pPr marL="0" marR="0">
                        <a:spcBef>
                          <a:spcPts val="100"/>
                        </a:spcBef>
                        <a:spcAft>
                          <a:spcPts val="100"/>
                        </a:spcAft>
                      </a:pPr>
                      <a:r>
                        <a:rPr lang="fr-FR" sz="1400">
                          <a:effectLst/>
                          <a:latin typeface="Trebuchet MS"/>
                          <a:ea typeface="Times"/>
                          <a:cs typeface="Times New Roman"/>
                        </a:rPr>
                        <a:t>Non-EGU Industrial Point Sources</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boilers, cement kilns, process heaters, turbines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NO</a:t>
                      </a:r>
                      <a:r>
                        <a:rPr lang="en-US" sz="1400" baseline="-25000">
                          <a:effectLst/>
                          <a:latin typeface="Trebuchet MS"/>
                          <a:ea typeface="Times"/>
                          <a:cs typeface="Times New Roman"/>
                        </a:rPr>
                        <a:t>x</a:t>
                      </a:r>
                      <a:r>
                        <a:rPr lang="en-US" sz="1400">
                          <a:effectLst/>
                          <a:latin typeface="Trebuchet MS"/>
                          <a:ea typeface="Times"/>
                          <a:cs typeface="Times New Roman"/>
                        </a:rPr>
                        <a:t>, VOC, SO</a:t>
                      </a:r>
                      <a:r>
                        <a:rPr lang="en-US" sz="1400" baseline="-25000">
                          <a:effectLst/>
                          <a:latin typeface="Trebuchet MS"/>
                          <a:ea typeface="Times"/>
                          <a:cs typeface="Times New Roman"/>
                        </a:rPr>
                        <a:t>2</a:t>
                      </a:r>
                      <a:r>
                        <a:rPr lang="en-US" sz="1400">
                          <a:effectLst/>
                          <a:latin typeface="Trebuchet MS"/>
                          <a:ea typeface="Times"/>
                          <a:cs typeface="Times New Roman"/>
                        </a:rPr>
                        <a:t>, PM</a:t>
                      </a:r>
                      <a:r>
                        <a:rPr lang="en-US" sz="1400" baseline="-25000">
                          <a:effectLst/>
                          <a:latin typeface="Trebuchet MS"/>
                          <a:ea typeface="Times"/>
                          <a:cs typeface="Times New Roman"/>
                        </a:rPr>
                        <a:t>10</a:t>
                      </a:r>
                      <a:r>
                        <a:rPr lang="en-US" sz="1400">
                          <a:effectLst/>
                          <a:latin typeface="Trebuchet MS"/>
                          <a:ea typeface="Times"/>
                          <a:cs typeface="Times New Roman"/>
                        </a:rPr>
                        <a:t> PM</a:t>
                      </a:r>
                      <a:r>
                        <a:rPr lang="en-US" sz="1400" baseline="-25000">
                          <a:effectLst/>
                          <a:latin typeface="Trebuchet MS"/>
                          <a:ea typeface="Times"/>
                          <a:cs typeface="Times New Roman"/>
                        </a:rPr>
                        <a:t>2.5</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mn-lt"/>
                          <a:ea typeface="Times"/>
                          <a:cs typeface="Times New Roman"/>
                        </a:rPr>
                        <a:t>DOE</a:t>
                      </a:r>
                      <a:r>
                        <a:rPr lang="en-US" sz="1400" baseline="0">
                          <a:effectLst/>
                          <a:latin typeface="+mn-lt"/>
                          <a:ea typeface="Times"/>
                          <a:cs typeface="Times New Roman"/>
                        </a:rPr>
                        <a:t> </a:t>
                      </a:r>
                      <a:r>
                        <a:rPr lang="en-US" sz="1400">
                          <a:effectLst/>
                          <a:latin typeface="+mn-lt"/>
                          <a:ea typeface="Times"/>
                          <a:cs typeface="Times New Roman"/>
                        </a:rPr>
                        <a:t>Annual Energy Outlook Forecasts</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948979">
                <a:tc>
                  <a:txBody>
                    <a:bodyPr/>
                    <a:lstStyle/>
                    <a:p>
                      <a:pPr marL="0" marR="0">
                        <a:spcBef>
                          <a:spcPts val="100"/>
                        </a:spcBef>
                        <a:spcAft>
                          <a:spcPts val="100"/>
                        </a:spcAft>
                      </a:pPr>
                      <a:r>
                        <a:rPr lang="en-US" sz="1400" dirty="0" err="1">
                          <a:effectLst/>
                          <a:latin typeface="Trebuchet MS"/>
                          <a:ea typeface="Times"/>
                          <a:cs typeface="Times New Roman"/>
                        </a:rPr>
                        <a:t>Onroad</a:t>
                      </a:r>
                      <a:r>
                        <a:rPr lang="en-US" sz="1400" dirty="0">
                          <a:effectLst/>
                          <a:latin typeface="Trebuchet MS"/>
                          <a:ea typeface="Times"/>
                          <a:cs typeface="Times New Roman"/>
                        </a:rPr>
                        <a:t> Motor Vehicles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buses, cars, trucks (sources that usually operate on roads and highways)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NO</a:t>
                      </a:r>
                      <a:r>
                        <a:rPr lang="en-US" sz="1400" baseline="-25000">
                          <a:effectLst/>
                          <a:latin typeface="Trebuchet MS"/>
                          <a:ea typeface="Times"/>
                          <a:cs typeface="Times New Roman"/>
                        </a:rPr>
                        <a:t>x</a:t>
                      </a:r>
                      <a:r>
                        <a:rPr lang="en-US" sz="1400">
                          <a:effectLst/>
                          <a:latin typeface="Trebuchet MS"/>
                          <a:ea typeface="Times"/>
                          <a:cs typeface="Times New Roman"/>
                        </a:rPr>
                        <a:t>, VOC, CO  </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mn-lt"/>
                          <a:ea typeface="Times"/>
                          <a:cs typeface="Times New Roman"/>
                        </a:rPr>
                        <a:t>National</a:t>
                      </a:r>
                      <a:r>
                        <a:rPr lang="en-US" sz="1400" baseline="0">
                          <a:effectLst/>
                          <a:latin typeface="+mn-lt"/>
                          <a:ea typeface="Times"/>
                          <a:cs typeface="Times New Roman"/>
                        </a:rPr>
                        <a:t> Vehicle Miles Traveled (V</a:t>
                      </a:r>
                      <a:r>
                        <a:rPr lang="en-US" sz="1400">
                          <a:effectLst/>
                          <a:latin typeface="+mn-lt"/>
                          <a:ea typeface="Times"/>
                          <a:cs typeface="Times New Roman"/>
                        </a:rPr>
                        <a:t>MT) Forecast from Annual</a:t>
                      </a:r>
                    </a:p>
                    <a:p>
                      <a:pPr marL="0" marR="0">
                        <a:spcBef>
                          <a:spcPts val="100"/>
                        </a:spcBef>
                        <a:spcAft>
                          <a:spcPts val="100"/>
                        </a:spcAft>
                      </a:pPr>
                      <a:r>
                        <a:rPr lang="en-US" sz="1400">
                          <a:effectLst/>
                          <a:latin typeface="+mn-lt"/>
                          <a:ea typeface="Times"/>
                          <a:cs typeface="Times New Roman"/>
                        </a:rPr>
                        <a:t>Energy Outlook</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r h="1206794">
                <a:tc>
                  <a:txBody>
                    <a:bodyPr/>
                    <a:lstStyle/>
                    <a:p>
                      <a:pPr marL="0" marR="0">
                        <a:spcBef>
                          <a:spcPts val="100"/>
                        </a:spcBef>
                        <a:spcAft>
                          <a:spcPts val="100"/>
                        </a:spcAft>
                      </a:pPr>
                      <a:r>
                        <a:rPr lang="en-US" sz="1400">
                          <a:effectLst/>
                          <a:latin typeface="Trebuchet MS"/>
                          <a:ea typeface="Times"/>
                          <a:cs typeface="Times New Roman"/>
                        </a:rPr>
                        <a:t>Nonroad Engines/Vehicles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aircraft, construction equipment, lawn and garden equipment, locomotives, marine engines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NO</a:t>
                      </a:r>
                      <a:r>
                        <a:rPr lang="en-US" sz="1400" baseline="-25000">
                          <a:effectLst/>
                          <a:latin typeface="Trebuchet MS"/>
                          <a:ea typeface="Times"/>
                          <a:cs typeface="Times New Roman"/>
                        </a:rPr>
                        <a:t>x</a:t>
                      </a:r>
                      <a:r>
                        <a:rPr lang="en-US" sz="1400">
                          <a:effectLst/>
                          <a:latin typeface="Trebuchet MS"/>
                          <a:ea typeface="Times"/>
                          <a:cs typeface="Times New Roman"/>
                        </a:rPr>
                        <a:t>, VOC, CO </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mn-lt"/>
                          <a:ea typeface="Times"/>
                          <a:cs typeface="Times New Roman"/>
                        </a:rPr>
                        <a:t>EPA NONROAD Model growth (based on</a:t>
                      </a:r>
                    </a:p>
                    <a:p>
                      <a:pPr marL="0" marR="0">
                        <a:spcBef>
                          <a:spcPts val="100"/>
                        </a:spcBef>
                        <a:spcAft>
                          <a:spcPts val="100"/>
                        </a:spcAft>
                      </a:pPr>
                      <a:r>
                        <a:rPr lang="en-US" sz="1400">
                          <a:effectLst/>
                          <a:latin typeface="+mn-lt"/>
                          <a:ea typeface="Times"/>
                          <a:cs typeface="Times New Roman"/>
                        </a:rPr>
                        <a:t>historical trends in national engine</a:t>
                      </a:r>
                    </a:p>
                    <a:p>
                      <a:pPr marL="0" marR="0">
                        <a:spcBef>
                          <a:spcPts val="100"/>
                        </a:spcBef>
                        <a:spcAft>
                          <a:spcPts val="100"/>
                        </a:spcAft>
                      </a:pPr>
                      <a:r>
                        <a:rPr lang="en-US" sz="1400">
                          <a:effectLst/>
                          <a:latin typeface="+mn-lt"/>
                          <a:ea typeface="Times"/>
                          <a:cs typeface="Times New Roman"/>
                        </a:rPr>
                        <a:t>populations)</a:t>
                      </a:r>
                      <a:endParaRPr lang="en-US" sz="140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4"/>
                  </a:ext>
                </a:extLst>
              </a:tr>
              <a:tr h="460776">
                <a:tc>
                  <a:txBody>
                    <a:bodyPr/>
                    <a:lstStyle/>
                    <a:p>
                      <a:pPr marL="0" marR="0">
                        <a:spcBef>
                          <a:spcPts val="100"/>
                        </a:spcBef>
                        <a:spcAft>
                          <a:spcPts val="100"/>
                        </a:spcAft>
                      </a:pPr>
                      <a:r>
                        <a:rPr lang="en-US" sz="1400">
                          <a:effectLst/>
                          <a:latin typeface="Trebuchet MS"/>
                          <a:ea typeface="Times"/>
                          <a:cs typeface="Times New Roman"/>
                        </a:rPr>
                        <a:t>Area Sources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agricultural tilling, open burning, wildfires</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a:spcBef>
                          <a:spcPts val="100"/>
                        </a:spcBef>
                        <a:spcAft>
                          <a:spcPts val="100"/>
                        </a:spcAft>
                      </a:pPr>
                      <a:r>
                        <a:rPr lang="en-US" sz="1400">
                          <a:effectLst/>
                          <a:latin typeface="Trebuchet MS"/>
                          <a:ea typeface="Times"/>
                          <a:cs typeface="Times New Roman"/>
                        </a:rPr>
                        <a:t>NO</a:t>
                      </a:r>
                      <a:r>
                        <a:rPr lang="en-US" sz="1400" baseline="-25000">
                          <a:effectLst/>
                          <a:latin typeface="Trebuchet MS"/>
                          <a:ea typeface="Times"/>
                          <a:cs typeface="Times New Roman"/>
                        </a:rPr>
                        <a:t>x</a:t>
                      </a:r>
                      <a:r>
                        <a:rPr lang="en-US" sz="1400">
                          <a:effectLst/>
                          <a:latin typeface="Trebuchet MS"/>
                          <a:ea typeface="Times"/>
                          <a:cs typeface="Times New Roman"/>
                        </a:rPr>
                        <a:t>, VOC, PM</a:t>
                      </a:r>
                      <a:r>
                        <a:rPr lang="en-US" sz="1400" baseline="-25000">
                          <a:effectLst/>
                          <a:latin typeface="Trebuchet MS"/>
                          <a:ea typeface="Times"/>
                          <a:cs typeface="Times New Roman"/>
                        </a:rPr>
                        <a:t>10</a:t>
                      </a:r>
                      <a:r>
                        <a:rPr lang="en-US" sz="1400">
                          <a:effectLst/>
                          <a:latin typeface="Trebuchet MS"/>
                          <a:ea typeface="Times"/>
                          <a:cs typeface="Times New Roman"/>
                        </a:rPr>
                        <a:t>, PM</a:t>
                      </a:r>
                      <a:r>
                        <a:rPr lang="en-US" sz="1400" baseline="-25000">
                          <a:effectLst/>
                          <a:latin typeface="Trebuchet MS"/>
                          <a:ea typeface="Times"/>
                          <a:cs typeface="Times New Roman"/>
                        </a:rPr>
                        <a:t>2.5</a:t>
                      </a:r>
                      <a:r>
                        <a:rPr lang="en-US" sz="1400">
                          <a:effectLst/>
                          <a:latin typeface="Trebuchet MS"/>
                          <a:ea typeface="Times"/>
                          <a:cs typeface="Times New Roman"/>
                        </a:rPr>
                        <a:t> </a:t>
                      </a: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a:spcBef>
                          <a:spcPts val="100"/>
                        </a:spcBef>
                        <a:spcAft>
                          <a:spcPts val="100"/>
                        </a:spcAft>
                      </a:pPr>
                      <a:r>
                        <a:rPr lang="en-US" sz="1400" dirty="0">
                          <a:effectLst/>
                          <a:latin typeface="+mn-lt"/>
                          <a:ea typeface="Times"/>
                          <a:cs typeface="Times New Roman"/>
                        </a:rPr>
                        <a:t>DOE Annual</a:t>
                      </a:r>
                      <a:r>
                        <a:rPr lang="en-US" sz="1400" baseline="0" dirty="0">
                          <a:effectLst/>
                          <a:latin typeface="+mn-lt"/>
                          <a:ea typeface="Times"/>
                          <a:cs typeface="Times New Roman"/>
                        </a:rPr>
                        <a:t> Energy Outlook</a:t>
                      </a:r>
                      <a:r>
                        <a:rPr lang="en-US" sz="1400" dirty="0">
                          <a:effectLst/>
                          <a:latin typeface="+mn-lt"/>
                          <a:ea typeface="Times"/>
                          <a:cs typeface="Times New Roman"/>
                        </a:rPr>
                        <a:t> forecasts</a:t>
                      </a:r>
                      <a:endParaRPr lang="en-US" sz="1400" dirty="0">
                        <a:effectLst/>
                        <a:latin typeface="Trebuchet MS"/>
                        <a:ea typeface="Times"/>
                        <a:cs typeface="Times New Roman"/>
                      </a:endParaRPr>
                    </a:p>
                  </a:txBody>
                  <a:tcPr marL="68580" marR="68580" marT="0" marB="0">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a:extLst>
              <a:ext uri="{FF2B5EF4-FFF2-40B4-BE49-F238E27FC236}">
                <a16:creationId xmlns:a16="http://schemas.microsoft.com/office/drawing/2014/main" id="{F392A505-8B77-E030-5548-D516F684911C}"/>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166255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1A20-A679-2192-FA45-8D7EC4C0FC85}"/>
              </a:ext>
            </a:extLst>
          </p:cNvPr>
          <p:cNvSpPr>
            <a:spLocks noGrp="1"/>
          </p:cNvSpPr>
          <p:nvPr>
            <p:ph type="title"/>
          </p:nvPr>
        </p:nvSpPr>
        <p:spPr/>
        <p:txBody>
          <a:bodyPr/>
          <a:lstStyle/>
          <a:p>
            <a:r>
              <a:rPr lang="en-US" dirty="0"/>
              <a:t>US: Relating Emissions to Economic Growth</a:t>
            </a:r>
          </a:p>
        </p:txBody>
      </p:sp>
      <p:pic>
        <p:nvPicPr>
          <p:cNvPr id="1026" name="Picture 2" descr="This chart shows long-term economic growth has occurred while emissions of air pollutants have decreased.">
            <a:extLst>
              <a:ext uri="{FF2B5EF4-FFF2-40B4-BE49-F238E27FC236}">
                <a16:creationId xmlns:a16="http://schemas.microsoft.com/office/drawing/2014/main" id="{976D4A0B-5267-10CF-F8A1-3A904FB5C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537" y="1277552"/>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772F3D-BA23-D422-CFA3-FE651B47AE4C}"/>
              </a:ext>
            </a:extLst>
          </p:cNvPr>
          <p:cNvSpPr txBox="1"/>
          <p:nvPr/>
        </p:nvSpPr>
        <p:spPr>
          <a:xfrm>
            <a:off x="6528051" y="6581001"/>
            <a:ext cx="6845147" cy="276999"/>
          </a:xfrm>
          <a:prstGeom prst="rect">
            <a:avLst/>
          </a:prstGeom>
          <a:noFill/>
        </p:spPr>
        <p:txBody>
          <a:bodyPr wrap="square" lIns="91440" tIns="45720" rIns="91440" bIns="45720" rtlCol="0" anchor="t">
            <a:spAutoFit/>
          </a:bodyPr>
          <a:lstStyle/>
          <a:p>
            <a:r>
              <a:rPr lang="en-US" sz="1200" dirty="0">
                <a:hlinkClick r:id="rId4"/>
              </a:rPr>
              <a:t>https://www.epa.gov/air-trends/air-quality-national-summary</a:t>
            </a:r>
            <a:r>
              <a:rPr lang="en-US" sz="1200" dirty="0"/>
              <a:t> </a:t>
            </a:r>
          </a:p>
        </p:txBody>
      </p:sp>
      <p:sp>
        <p:nvSpPr>
          <p:cNvPr id="4" name="Slide Number Placeholder 3">
            <a:extLst>
              <a:ext uri="{FF2B5EF4-FFF2-40B4-BE49-F238E27FC236}">
                <a16:creationId xmlns:a16="http://schemas.microsoft.com/office/drawing/2014/main" id="{B7FC35B3-48DA-7EB2-21C8-79B6D4A6DE0F}"/>
              </a:ext>
            </a:extLst>
          </p:cNvPr>
          <p:cNvSpPr>
            <a:spLocks noGrp="1"/>
          </p:cNvSpPr>
          <p:nvPr>
            <p:ph type="sldNum" sz="quarter" idx="12"/>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266937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DB7B-9FEE-E781-C7C1-D18691BC8FCA}"/>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Benefits Valuation</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6603513" cy="5224724"/>
          </a:xfrm>
        </p:spPr>
        <p:txBody>
          <a:bodyPr anchor="ctr">
            <a:normAutofit/>
          </a:bodyPr>
          <a:lstStyle/>
          <a:p>
            <a:r>
              <a:rPr lang="en-US" sz="2400" dirty="0"/>
              <a:t>1. General Framework</a:t>
            </a:r>
          </a:p>
          <a:p>
            <a:r>
              <a:rPr lang="en-US" sz="3200" b="1" dirty="0"/>
              <a:t>2. Benefits Valuation</a:t>
            </a:r>
          </a:p>
          <a:p>
            <a:r>
              <a:rPr lang="en-US" sz="2400" dirty="0"/>
              <a:t>3. Costs</a:t>
            </a:r>
          </a:p>
          <a:p>
            <a:r>
              <a:rPr lang="en-US" sz="2400" dirty="0"/>
              <a:t>4. Comparing Costs and Benefits</a:t>
            </a:r>
          </a:p>
          <a:p>
            <a:r>
              <a:rPr lang="en-US" sz="2400" dirty="0"/>
              <a:t>5. Uncertainty Analysis</a:t>
            </a:r>
          </a:p>
          <a:p>
            <a:r>
              <a:rPr lang="en-US" sz="2400" dirty="0"/>
              <a:t>6. Making a Business Case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380982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Air Quality Management</a:t>
            </a:r>
          </a:p>
        </p:txBody>
      </p:sp>
      <p:sp>
        <p:nvSpPr>
          <p:cNvPr id="3" name="Content Placeholder 2"/>
          <p:cNvSpPr>
            <a:spLocks noGrp="1"/>
          </p:cNvSpPr>
          <p:nvPr>
            <p:ph idx="1"/>
          </p:nvPr>
        </p:nvSpPr>
        <p:spPr>
          <a:xfrm>
            <a:off x="677334" y="1674565"/>
            <a:ext cx="3112468" cy="4366798"/>
          </a:xfrm>
        </p:spPr>
        <p:txBody>
          <a:bodyPr vert="horz" lIns="91440" tIns="45720" rIns="91440" bIns="45720" rtlCol="0" anchor="t">
            <a:normAutofit fontScale="92500" lnSpcReduction="10000"/>
          </a:bodyPr>
          <a:lstStyle/>
          <a:p>
            <a:r>
              <a:rPr lang="en-US" sz="2000" dirty="0"/>
              <a:t>Improves health, reducing:</a:t>
            </a:r>
          </a:p>
          <a:p>
            <a:pPr lvl="1"/>
            <a:r>
              <a:rPr lang="en-US" sz="1800" dirty="0"/>
              <a:t>Premature death</a:t>
            </a:r>
          </a:p>
          <a:p>
            <a:pPr lvl="1"/>
            <a:r>
              <a:rPr lang="en-US" sz="1800" dirty="0"/>
              <a:t>Chronic disease</a:t>
            </a:r>
          </a:p>
          <a:p>
            <a:pPr lvl="1"/>
            <a:r>
              <a:rPr lang="en-US" sz="1800" dirty="0"/>
              <a:t>Heart attacks</a:t>
            </a:r>
          </a:p>
          <a:p>
            <a:pPr lvl="1"/>
            <a:r>
              <a:rPr lang="en-US" sz="1800" dirty="0"/>
              <a:t>Asthma attacks</a:t>
            </a:r>
          </a:p>
          <a:p>
            <a:pPr lvl="1"/>
            <a:r>
              <a:rPr lang="en-US" sz="1800" dirty="0"/>
              <a:t>More</a:t>
            </a:r>
          </a:p>
          <a:p>
            <a:r>
              <a:rPr lang="en-US" sz="2000" dirty="0"/>
              <a:t>Improves environment, including:</a:t>
            </a:r>
          </a:p>
          <a:p>
            <a:pPr lvl="1"/>
            <a:r>
              <a:rPr lang="en-US" sz="1800" dirty="0"/>
              <a:t>Visibility</a:t>
            </a:r>
          </a:p>
          <a:p>
            <a:pPr lvl="1"/>
            <a:r>
              <a:rPr lang="en-US" sz="1800" dirty="0"/>
              <a:t>Agricultural yields</a:t>
            </a:r>
          </a:p>
          <a:p>
            <a:pPr lvl="1"/>
            <a:r>
              <a:rPr lang="en-US" sz="1800" dirty="0"/>
              <a:t>Water quality</a:t>
            </a:r>
          </a:p>
        </p:txBody>
      </p:sp>
      <p:pic>
        <p:nvPicPr>
          <p:cNvPr id="3074" name="Picture 2" descr="Comparison of airways of a person with a normal lung vs. asthmatic lung">
            <a:extLst>
              <a:ext uri="{FF2B5EF4-FFF2-40B4-BE49-F238E27FC236}">
                <a16:creationId xmlns:a16="http://schemas.microsoft.com/office/drawing/2014/main" id="{A33827E0-416B-3CC7-3D07-904B3DE8E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946" y="2418859"/>
            <a:ext cx="3381358" cy="3011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EC121A-E501-6F07-B7DD-B8555743F53A}"/>
              </a:ext>
            </a:extLst>
          </p:cNvPr>
          <p:cNvSpPr txBox="1"/>
          <p:nvPr/>
        </p:nvSpPr>
        <p:spPr>
          <a:xfrm>
            <a:off x="3930413" y="5550999"/>
            <a:ext cx="3546899" cy="461665"/>
          </a:xfrm>
          <a:prstGeom prst="rect">
            <a:avLst/>
          </a:prstGeom>
          <a:noFill/>
        </p:spPr>
        <p:txBody>
          <a:bodyPr wrap="square" lIns="91440" tIns="45720" rIns="91440" bIns="45720" rtlCol="0" anchor="t">
            <a:spAutoFit/>
          </a:bodyPr>
          <a:lstStyle/>
          <a:p>
            <a:r>
              <a:rPr lang="en-US" sz="1200" dirty="0">
                <a:hlinkClick r:id="rId3"/>
              </a:rPr>
              <a:t>https://community.aafa.org/blog/what-happens-in-your-airways-when-you-have-asthma</a:t>
            </a:r>
            <a:r>
              <a:rPr lang="en-US" sz="1200" dirty="0"/>
              <a:t> </a:t>
            </a:r>
            <a:endParaRPr lang="en-US"/>
          </a:p>
        </p:txBody>
      </p:sp>
      <p:pic>
        <p:nvPicPr>
          <p:cNvPr id="2050" name="Picture 2" descr="Figure of difference steps in the benefit-cost analysis framework, starting with scenario development and sector modelling, emissions through air quality modeling, health welfare, and economic valuation, as well as determining direct costs. Health welfare and economic valuation are highlighted in the fig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448" y="1930400"/>
            <a:ext cx="3270764" cy="362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C183D7F6-B498-43B3-948B-1728B52AA6E4}">
                <adec:decorative xmlns:adec="http://schemas.microsoft.com/office/drawing/2017/decorative" val="1"/>
              </a:ext>
            </a:extLst>
          </p:cNvPr>
          <p:cNvSpPr/>
          <p:nvPr/>
        </p:nvSpPr>
        <p:spPr bwMode="auto">
          <a:xfrm>
            <a:off x="7477312" y="3857964"/>
            <a:ext cx="2340456" cy="1069637"/>
          </a:xfrm>
          <a:prstGeom prst="ellipse">
            <a:avLst/>
          </a:prstGeom>
          <a:solidFill>
            <a:srgbClr val="FFC000">
              <a:alpha val="0"/>
            </a:srgb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
        <p:nvSpPr>
          <p:cNvPr id="8" name="TextBox 7">
            <a:extLst>
              <a:ext uri="{FF2B5EF4-FFF2-40B4-BE49-F238E27FC236}">
                <a16:creationId xmlns:a16="http://schemas.microsoft.com/office/drawing/2014/main" id="{AB563F31-79DB-4498-547E-39A557C523AB}"/>
              </a:ext>
            </a:extLst>
          </p:cNvPr>
          <p:cNvSpPr txBox="1"/>
          <p:nvPr/>
        </p:nvSpPr>
        <p:spPr>
          <a:xfrm>
            <a:off x="8138507" y="5430825"/>
            <a:ext cx="3161840" cy="461665"/>
          </a:xfrm>
          <a:prstGeom prst="rect">
            <a:avLst/>
          </a:prstGeom>
          <a:noFill/>
        </p:spPr>
        <p:txBody>
          <a:bodyPr wrap="square" rtlCol="0">
            <a:spAutoFit/>
          </a:bodyPr>
          <a:lstStyle/>
          <a:p>
            <a:r>
              <a:rPr lang="en-US" sz="1200"/>
              <a:t>EPA, The Benefits and Costs of the Clean Air Act from 1990 to 2020 (2011)</a:t>
            </a:r>
          </a:p>
        </p:txBody>
      </p:sp>
    </p:spTree>
    <p:extLst>
      <p:ext uri="{BB962C8B-B14F-4D97-AF65-F5344CB8AC3E}">
        <p14:creationId xmlns:p14="http://schemas.microsoft.com/office/powerpoint/2010/main" val="160829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Benefits and Costs</a:t>
            </a:r>
          </a:p>
        </p:txBody>
      </p:sp>
      <p:sp>
        <p:nvSpPr>
          <p:cNvPr id="3" name="Content Placeholder 2"/>
          <p:cNvSpPr>
            <a:spLocks noGrp="1"/>
          </p:cNvSpPr>
          <p:nvPr>
            <p:ph idx="1"/>
          </p:nvPr>
        </p:nvSpPr>
        <p:spPr>
          <a:xfrm>
            <a:off x="677334" y="2160589"/>
            <a:ext cx="10196314" cy="3880773"/>
          </a:xfrm>
        </p:spPr>
        <p:txBody>
          <a:bodyPr>
            <a:normAutofit/>
          </a:bodyPr>
          <a:lstStyle/>
          <a:p>
            <a:r>
              <a:rPr lang="en-US" sz="2400" dirty="0"/>
              <a:t>Per guidance from the US Office of Management and Budget, we aim to present benefits and costs in: </a:t>
            </a:r>
          </a:p>
          <a:p>
            <a:pPr lvl="1"/>
            <a:r>
              <a:rPr lang="en-US" sz="2200" dirty="0"/>
              <a:t>1. Monetary terms</a:t>
            </a:r>
          </a:p>
          <a:p>
            <a:pPr lvl="1"/>
            <a:r>
              <a:rPr lang="en-US" sz="2200" dirty="0"/>
              <a:t>2. Physical units</a:t>
            </a:r>
          </a:p>
          <a:p>
            <a:pPr lvl="1"/>
            <a:r>
              <a:rPr lang="en-US" sz="2200" dirty="0"/>
              <a:t>3. Qualitatively to facilitate comparisons</a:t>
            </a:r>
          </a:p>
        </p:txBody>
      </p:sp>
      <p:sp>
        <p:nvSpPr>
          <p:cNvPr id="4" name="TextBox 3">
            <a:extLst>
              <a:ext uri="{FF2B5EF4-FFF2-40B4-BE49-F238E27FC236}">
                <a16:creationId xmlns:a16="http://schemas.microsoft.com/office/drawing/2014/main" id="{294C9990-8D6F-A79B-4F59-760CC490E2B5}"/>
              </a:ext>
            </a:extLst>
          </p:cNvPr>
          <p:cNvSpPr txBox="1"/>
          <p:nvPr/>
        </p:nvSpPr>
        <p:spPr>
          <a:xfrm>
            <a:off x="7164728" y="6574421"/>
            <a:ext cx="4195056" cy="461665"/>
          </a:xfrm>
          <a:prstGeom prst="rect">
            <a:avLst/>
          </a:prstGeom>
          <a:noFill/>
        </p:spPr>
        <p:txBody>
          <a:bodyPr wrap="square" rtlCol="0">
            <a:spAutoFit/>
          </a:bodyPr>
          <a:lstStyle/>
          <a:p>
            <a:r>
              <a:rPr lang="en-US" sz="1200"/>
              <a:t>Office of Management and Budget, Circular A-4 (2003)</a:t>
            </a:r>
          </a:p>
          <a:p>
            <a:endParaRPr lang="en-US" sz="1200"/>
          </a:p>
        </p:txBody>
      </p:sp>
    </p:spTree>
    <p:extLst>
      <p:ext uri="{BB962C8B-B14F-4D97-AF65-F5344CB8AC3E}">
        <p14:creationId xmlns:p14="http://schemas.microsoft.com/office/powerpoint/2010/main" val="350201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Valuing Health Benefits</a:t>
            </a:r>
          </a:p>
        </p:txBody>
      </p:sp>
      <p:sp>
        <p:nvSpPr>
          <p:cNvPr id="3" name="Content Placeholder 2"/>
          <p:cNvSpPr>
            <a:spLocks noGrp="1"/>
          </p:cNvSpPr>
          <p:nvPr>
            <p:ph idx="1"/>
          </p:nvPr>
        </p:nvSpPr>
        <p:spPr>
          <a:xfrm>
            <a:off x="677334" y="1751683"/>
            <a:ext cx="10388063" cy="4289680"/>
          </a:xfrm>
        </p:spPr>
        <p:txBody>
          <a:bodyPr vert="horz" lIns="91440" tIns="45720" rIns="91440" bIns="45720" rtlCol="0" anchor="t">
            <a:normAutofit/>
          </a:bodyPr>
          <a:lstStyle/>
          <a:p>
            <a:r>
              <a:rPr lang="en-US" sz="2400" dirty="0"/>
              <a:t>Robinson, Hammitt, and O’Keefe (2018):</a:t>
            </a:r>
          </a:p>
          <a:p>
            <a:pPr marL="904875" lvl="1" indent="-457200">
              <a:buAutoNum type="arabicPeriod"/>
            </a:pPr>
            <a:r>
              <a:rPr lang="en-US" sz="2000" dirty="0"/>
              <a:t>Use context‐specific values as the central estimates if available</a:t>
            </a:r>
          </a:p>
          <a:p>
            <a:pPr marL="904875" lvl="1" indent="-457200">
              <a:buAutoNum type="arabicPeriod"/>
            </a:pPr>
            <a:r>
              <a:rPr lang="en-US" sz="2000" dirty="0"/>
              <a:t>Transfer international default values…</a:t>
            </a:r>
          </a:p>
          <a:p>
            <a:pPr marL="1306195" lvl="3" indent="0">
              <a:buNone/>
            </a:pPr>
            <a:r>
              <a:rPr lang="en-US" sz="2000" b="1" dirty="0"/>
              <a:t>… if context-specific values are not available</a:t>
            </a:r>
          </a:p>
          <a:p>
            <a:pPr marL="1306195" lvl="3" indent="0">
              <a:buNone/>
            </a:pPr>
            <a:r>
              <a:rPr lang="en-US" sz="2000" b="1" dirty="0"/>
              <a:t>… in sensitivity analyses (even if context-specific values are available)</a:t>
            </a:r>
          </a:p>
        </p:txBody>
      </p:sp>
      <p:sp>
        <p:nvSpPr>
          <p:cNvPr id="4" name="TextBox 3">
            <a:extLst>
              <a:ext uri="{FF2B5EF4-FFF2-40B4-BE49-F238E27FC236}">
                <a16:creationId xmlns:a16="http://schemas.microsoft.com/office/drawing/2014/main" id="{31D777C2-40EC-E56F-6D3C-F1F28A31E173}"/>
              </a:ext>
            </a:extLst>
          </p:cNvPr>
          <p:cNvSpPr txBox="1"/>
          <p:nvPr/>
        </p:nvSpPr>
        <p:spPr>
          <a:xfrm>
            <a:off x="2795694" y="6621424"/>
            <a:ext cx="10539306" cy="461665"/>
          </a:xfrm>
          <a:prstGeom prst="rect">
            <a:avLst/>
          </a:prstGeom>
          <a:noFill/>
        </p:spPr>
        <p:txBody>
          <a:bodyPr wrap="square" lIns="91440" tIns="45720" rIns="91440" bIns="45720" rtlCol="0" anchor="t">
            <a:spAutoFit/>
          </a:bodyPr>
          <a:lstStyle/>
          <a:p>
            <a:r>
              <a:rPr lang="en-US" sz="1200" dirty="0">
                <a:hlinkClick r:id="rId3"/>
              </a:rPr>
              <a:t>https://cdn2.sph.harvard.edu/wp-content/uploads/sites/94/2017/01/Robinson-Hammitt-OKeeffe-VSL.2018.03.23.pdf</a:t>
            </a:r>
            <a:r>
              <a:rPr lang="en-US" sz="1200" dirty="0"/>
              <a:t> </a:t>
            </a:r>
          </a:p>
          <a:p>
            <a:endParaRPr lang="en-US" sz="1200" dirty="0"/>
          </a:p>
        </p:txBody>
      </p:sp>
    </p:spTree>
    <p:extLst>
      <p:ext uri="{BB962C8B-B14F-4D97-AF65-F5344CB8AC3E}">
        <p14:creationId xmlns:p14="http://schemas.microsoft.com/office/powerpoint/2010/main" val="137581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BDF0-277F-59FD-078F-56F4ECFB8CA8}"/>
              </a:ext>
            </a:extLst>
          </p:cNvPr>
          <p:cNvSpPr>
            <a:spLocks noGrp="1"/>
          </p:cNvSpPr>
          <p:nvPr>
            <p:ph type="title"/>
          </p:nvPr>
        </p:nvSpPr>
        <p:spPr/>
        <p:txBody>
          <a:bodyPr/>
          <a:lstStyle/>
          <a:p>
            <a:r>
              <a:rPr lang="en-US" dirty="0"/>
              <a:t>Valuing Health Benefits</a:t>
            </a:r>
          </a:p>
        </p:txBody>
      </p:sp>
      <p:sp>
        <p:nvSpPr>
          <p:cNvPr id="3" name="Content Placeholder 2">
            <a:extLst>
              <a:ext uri="{FF2B5EF4-FFF2-40B4-BE49-F238E27FC236}">
                <a16:creationId xmlns:a16="http://schemas.microsoft.com/office/drawing/2014/main" id="{5638B414-635D-B8ED-D2F5-712273B6A9EB}"/>
              </a:ext>
            </a:extLst>
          </p:cNvPr>
          <p:cNvSpPr>
            <a:spLocks noGrp="1"/>
          </p:cNvSpPr>
          <p:nvPr>
            <p:ph idx="1"/>
          </p:nvPr>
        </p:nvSpPr>
        <p:spPr>
          <a:xfrm>
            <a:off x="677334" y="1930401"/>
            <a:ext cx="10899148" cy="4110962"/>
          </a:xfrm>
        </p:spPr>
        <p:txBody>
          <a:bodyPr vert="horz" lIns="91440" tIns="45720" rIns="91440" bIns="45720" rtlCol="0" anchor="t">
            <a:normAutofit/>
          </a:bodyPr>
          <a:lstStyle/>
          <a:p>
            <a:r>
              <a:rPr lang="en-US" sz="2400" b="1" dirty="0"/>
              <a:t>Cost of Illness (COI)</a:t>
            </a:r>
          </a:p>
          <a:p>
            <a:pPr lvl="1"/>
            <a:r>
              <a:rPr lang="en-US" sz="2000" dirty="0"/>
              <a:t>How much does it cost to go to the hospital? </a:t>
            </a:r>
          </a:p>
          <a:p>
            <a:pPr lvl="1"/>
            <a:r>
              <a:rPr lang="en-US" sz="2000" dirty="0"/>
              <a:t>Do parents have to stay home and miss work because a child is sick? </a:t>
            </a:r>
          </a:p>
          <a:p>
            <a:pPr lvl="1"/>
            <a:r>
              <a:rPr lang="en-US" sz="2000" dirty="0"/>
              <a:t>How much pay do you lose because you are sick and can’t go to work? </a:t>
            </a:r>
          </a:p>
          <a:p>
            <a:r>
              <a:rPr lang="en-US" sz="2400" b="1" dirty="0"/>
              <a:t>Willingness to Pay (WTP)</a:t>
            </a:r>
          </a:p>
          <a:p>
            <a:pPr lvl="1"/>
            <a:r>
              <a:rPr lang="en-US" sz="2000" dirty="0"/>
              <a:t>How much is it worth to you to reduce your risk of death? </a:t>
            </a:r>
          </a:p>
          <a:p>
            <a:pPr lvl="1"/>
            <a:r>
              <a:rPr lang="en-US" sz="2000" dirty="0"/>
              <a:t>How much is it worth to you to not get a chronic disease? </a:t>
            </a:r>
          </a:p>
          <a:p>
            <a:pPr lvl="1"/>
            <a:r>
              <a:rPr lang="en-US" sz="2000" dirty="0"/>
              <a:t>How much is it worth to you to not be sick? </a:t>
            </a:r>
          </a:p>
        </p:txBody>
      </p:sp>
      <p:sp>
        <p:nvSpPr>
          <p:cNvPr id="4" name="Slide Number Placeholder 3">
            <a:extLst>
              <a:ext uri="{FF2B5EF4-FFF2-40B4-BE49-F238E27FC236}">
                <a16:creationId xmlns:a16="http://schemas.microsoft.com/office/drawing/2014/main" id="{84165C12-47DD-12B3-6127-984E2A466868}"/>
              </a:ext>
            </a:extLst>
          </p:cNvPr>
          <p:cNvSpPr>
            <a:spLocks noGrp="1"/>
          </p:cNvSpPr>
          <p:nvPr>
            <p:ph type="sldNum" sz="quarter" idx="12"/>
          </p:nvPr>
        </p:nvSpPr>
        <p:spPr/>
        <p:txBody>
          <a:bodyPr/>
          <a:lstStyle/>
          <a:p>
            <a:fld id="{D57F1E4F-1CFF-5643-939E-217C01CDF565}" type="slidenum">
              <a:rPr lang="en-US" smtClean="0"/>
              <a:pPr/>
              <a:t>19</a:t>
            </a:fld>
            <a:endParaRPr lang="en-US"/>
          </a:p>
        </p:txBody>
      </p:sp>
    </p:spTree>
    <p:extLst>
      <p:ext uri="{BB962C8B-B14F-4D97-AF65-F5344CB8AC3E}">
        <p14:creationId xmlns:p14="http://schemas.microsoft.com/office/powerpoint/2010/main" val="305858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p:txBody>
          <a:bodyPr/>
          <a:lstStyle/>
          <a:p>
            <a:r>
              <a:rPr lang="en-US" dirty="0"/>
              <a:t>Benefit-Cost Analysis</a:t>
            </a:r>
          </a:p>
        </p:txBody>
      </p:sp>
      <p:sp>
        <p:nvSpPr>
          <p:cNvPr id="3" name="Subtitle 2">
            <a:extLst>
              <a:ext uri="{FF2B5EF4-FFF2-40B4-BE49-F238E27FC236}">
                <a16:creationId xmlns:a16="http://schemas.microsoft.com/office/drawing/2014/main" id="{84187B9F-B7D1-8EF7-0ED6-3D741E2639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299B-9118-FD58-E312-F9E4E63B5967}"/>
              </a:ext>
            </a:extLst>
          </p:cNvPr>
          <p:cNvSpPr>
            <a:spLocks noGrp="1"/>
          </p:cNvSpPr>
          <p:nvPr>
            <p:ph type="title"/>
          </p:nvPr>
        </p:nvSpPr>
        <p:spPr/>
        <p:txBody>
          <a:bodyPr/>
          <a:lstStyle/>
          <a:p>
            <a:r>
              <a:rPr lang="en-US" dirty="0"/>
              <a:t>Valuing Health Benefits</a:t>
            </a:r>
          </a:p>
        </p:txBody>
      </p:sp>
      <p:sp>
        <p:nvSpPr>
          <p:cNvPr id="3" name="Content Placeholder 2">
            <a:extLst>
              <a:ext uri="{FF2B5EF4-FFF2-40B4-BE49-F238E27FC236}">
                <a16:creationId xmlns:a16="http://schemas.microsoft.com/office/drawing/2014/main" id="{C7223FC9-254F-CD1D-663F-960A24170275}"/>
              </a:ext>
            </a:extLst>
          </p:cNvPr>
          <p:cNvSpPr>
            <a:spLocks noGrp="1"/>
          </p:cNvSpPr>
          <p:nvPr>
            <p:ph idx="1"/>
          </p:nvPr>
        </p:nvSpPr>
        <p:spPr>
          <a:xfrm>
            <a:off x="677334" y="1930401"/>
            <a:ext cx="10417386" cy="4110962"/>
          </a:xfrm>
        </p:spPr>
        <p:txBody>
          <a:bodyPr>
            <a:normAutofit/>
          </a:bodyPr>
          <a:lstStyle/>
          <a:p>
            <a:r>
              <a:rPr lang="en-US" sz="2400" b="1" dirty="0"/>
              <a:t>Stated preference studies: </a:t>
            </a:r>
            <a:r>
              <a:rPr lang="en-US" sz="2400" dirty="0"/>
              <a:t>survey instruments that directly or indirectly ask respondents to consider how much they would be willing to pay for an intervention that reduces health or other risks. </a:t>
            </a:r>
            <a:endParaRPr lang="en-US" sz="2400" strike="sngStrike" dirty="0"/>
          </a:p>
          <a:p>
            <a:pPr lvl="1"/>
            <a:r>
              <a:rPr lang="en-US" sz="2000" dirty="0"/>
              <a:t>Contingent valuation, choice modeling</a:t>
            </a:r>
          </a:p>
          <a:p>
            <a:r>
              <a:rPr lang="en-US" sz="2400" b="1" dirty="0"/>
              <a:t>Revealed preference studies: </a:t>
            </a:r>
            <a:r>
              <a:rPr lang="en-US" sz="2400" dirty="0"/>
              <a:t>analyses of market behavior to infer the value that individuals place on reductions in risk based on the transactions they conduct.</a:t>
            </a:r>
          </a:p>
          <a:p>
            <a:pPr lvl="1"/>
            <a:r>
              <a:rPr lang="en-US" sz="2000" dirty="0"/>
              <a:t>Wage-risk analyses</a:t>
            </a:r>
          </a:p>
        </p:txBody>
      </p:sp>
      <p:sp>
        <p:nvSpPr>
          <p:cNvPr id="4" name="Slide Number Placeholder 3">
            <a:extLst>
              <a:ext uri="{FF2B5EF4-FFF2-40B4-BE49-F238E27FC236}">
                <a16:creationId xmlns:a16="http://schemas.microsoft.com/office/drawing/2014/main" id="{69FA64C2-55AB-51BD-EB66-67AF028FA2FA}"/>
              </a:ext>
            </a:extLst>
          </p:cNvPr>
          <p:cNvSpPr>
            <a:spLocks noGrp="1"/>
          </p:cNvSpPr>
          <p:nvPr>
            <p:ph type="sldNum" sz="quarter" idx="12"/>
          </p:nvPr>
        </p:nvSpPr>
        <p:spPr/>
        <p:txBody>
          <a:bodyPr/>
          <a:lstStyle/>
          <a:p>
            <a:fld id="{D57F1E4F-1CFF-5643-939E-217C01CDF565}" type="slidenum">
              <a:rPr lang="en-US" smtClean="0"/>
              <a:pPr/>
              <a:t>20</a:t>
            </a:fld>
            <a:endParaRPr lang="en-US"/>
          </a:p>
        </p:txBody>
      </p:sp>
    </p:spTree>
    <p:extLst>
      <p:ext uri="{BB962C8B-B14F-4D97-AF65-F5344CB8AC3E}">
        <p14:creationId xmlns:p14="http://schemas.microsoft.com/office/powerpoint/2010/main" val="193128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759C-E094-0044-D2AE-839A3197AD92}"/>
              </a:ext>
            </a:extLst>
          </p:cNvPr>
          <p:cNvSpPr>
            <a:spLocks noGrp="1"/>
          </p:cNvSpPr>
          <p:nvPr>
            <p:ph type="title"/>
          </p:nvPr>
        </p:nvSpPr>
        <p:spPr/>
        <p:txBody>
          <a:bodyPr/>
          <a:lstStyle/>
          <a:p>
            <a:r>
              <a:rPr lang="en-US" dirty="0"/>
              <a:t>Value of a Statistical Life (VSL)</a:t>
            </a:r>
          </a:p>
        </p:txBody>
      </p:sp>
      <p:sp>
        <p:nvSpPr>
          <p:cNvPr id="3" name="Content Placeholder 2">
            <a:extLst>
              <a:ext uri="{FF2B5EF4-FFF2-40B4-BE49-F238E27FC236}">
                <a16:creationId xmlns:a16="http://schemas.microsoft.com/office/drawing/2014/main" id="{2E52BED2-3A20-2DDC-23A9-DE2EE91E37C6}"/>
              </a:ext>
            </a:extLst>
          </p:cNvPr>
          <p:cNvSpPr>
            <a:spLocks noGrp="1"/>
          </p:cNvSpPr>
          <p:nvPr>
            <p:ph idx="1"/>
          </p:nvPr>
        </p:nvSpPr>
        <p:spPr>
          <a:xfrm>
            <a:off x="677334" y="1737361"/>
            <a:ext cx="10215809" cy="4304002"/>
          </a:xfrm>
        </p:spPr>
        <p:txBody>
          <a:bodyPr/>
          <a:lstStyle/>
          <a:p>
            <a:r>
              <a:rPr lang="en-US" sz="2800" dirty="0"/>
              <a:t>The VSL is </a:t>
            </a:r>
            <a:r>
              <a:rPr lang="en-US" sz="2800" b="1" dirty="0"/>
              <a:t>not</a:t>
            </a:r>
            <a:r>
              <a:rPr lang="en-US" sz="2800" dirty="0"/>
              <a:t> the value of saving any one individual’s life</a:t>
            </a:r>
          </a:p>
          <a:p>
            <a:r>
              <a:rPr lang="en-US" sz="2800" dirty="0"/>
              <a:t>The VSL reflects individuals’ willingness to pay for very small reductions in the risk of death</a:t>
            </a:r>
          </a:p>
          <a:p>
            <a:pPr lvl="1"/>
            <a:r>
              <a:rPr lang="en-US" sz="2400" dirty="0"/>
              <a:t>Individuals make these decisions every day!</a:t>
            </a:r>
          </a:p>
          <a:p>
            <a:pPr lvl="2"/>
            <a:r>
              <a:rPr lang="en-US" sz="2000" dirty="0"/>
              <a:t>Payments for improved safety in transportation (helmets, airbags)</a:t>
            </a:r>
          </a:p>
          <a:p>
            <a:pPr lvl="2"/>
            <a:r>
              <a:rPr lang="en-US" sz="2000" dirty="0"/>
              <a:t>Occupational choice</a:t>
            </a:r>
          </a:p>
          <a:p>
            <a:pPr lvl="2"/>
            <a:r>
              <a:rPr lang="en-US" sz="2000" dirty="0"/>
              <a:t>Purchasing products (e.g., food, consumer products) with harmful chemicals (e.g., carcinogenic pesticides)</a:t>
            </a:r>
          </a:p>
          <a:p>
            <a:endParaRPr lang="en-US" dirty="0"/>
          </a:p>
        </p:txBody>
      </p:sp>
      <p:sp>
        <p:nvSpPr>
          <p:cNvPr id="4" name="Slide Number Placeholder 3">
            <a:extLst>
              <a:ext uri="{FF2B5EF4-FFF2-40B4-BE49-F238E27FC236}">
                <a16:creationId xmlns:a16="http://schemas.microsoft.com/office/drawing/2014/main" id="{4F7D8FF2-DE8F-8921-3FD4-26B497279326}"/>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426177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0440-8831-3863-D845-7E239D4F4685}"/>
              </a:ext>
            </a:extLst>
          </p:cNvPr>
          <p:cNvSpPr>
            <a:spLocks noGrp="1"/>
          </p:cNvSpPr>
          <p:nvPr>
            <p:ph type="title"/>
          </p:nvPr>
        </p:nvSpPr>
        <p:spPr/>
        <p:txBody>
          <a:bodyPr/>
          <a:lstStyle/>
          <a:p>
            <a:r>
              <a:rPr lang="en-US" dirty="0"/>
              <a:t>Valuation in International Contexts</a:t>
            </a:r>
          </a:p>
        </p:txBody>
      </p:sp>
      <p:sp>
        <p:nvSpPr>
          <p:cNvPr id="3" name="Content Placeholder 2">
            <a:extLst>
              <a:ext uri="{FF2B5EF4-FFF2-40B4-BE49-F238E27FC236}">
                <a16:creationId xmlns:a16="http://schemas.microsoft.com/office/drawing/2014/main" id="{5A120797-29BA-D38F-BAD6-849C7B9E3AD0}"/>
              </a:ext>
            </a:extLst>
          </p:cNvPr>
          <p:cNvSpPr>
            <a:spLocks noGrp="1"/>
          </p:cNvSpPr>
          <p:nvPr>
            <p:ph idx="1"/>
          </p:nvPr>
        </p:nvSpPr>
        <p:spPr>
          <a:xfrm>
            <a:off x="677334" y="1751308"/>
            <a:ext cx="10215809" cy="4290055"/>
          </a:xfrm>
        </p:spPr>
        <p:txBody>
          <a:bodyPr>
            <a:normAutofit/>
          </a:bodyPr>
          <a:lstStyle/>
          <a:p>
            <a:r>
              <a:rPr lang="en-US" sz="2400" dirty="0"/>
              <a:t>As willingness to pay measures can differ based on income, different countries may choose to determine benefits based on improved health outcomes themselves</a:t>
            </a:r>
          </a:p>
          <a:p>
            <a:r>
              <a:rPr lang="en-US" sz="2400" dirty="0"/>
              <a:t>Value of a Statistical Life </a:t>
            </a:r>
          </a:p>
          <a:p>
            <a:pPr lvl="1"/>
            <a:r>
              <a:rPr lang="en-US" sz="2200" dirty="0"/>
              <a:t>Common metric used in benefit-cost analysis to determine total benefits of a policy</a:t>
            </a:r>
          </a:p>
          <a:p>
            <a:pPr lvl="1"/>
            <a:r>
              <a:rPr lang="en-US" sz="2200" dirty="0"/>
              <a:t>Based on willingness to pay measures</a:t>
            </a:r>
          </a:p>
          <a:p>
            <a:pPr lvl="1"/>
            <a:r>
              <a:rPr lang="en-US" sz="2200" dirty="0"/>
              <a:t>Controversial due to unequal economic conditions across the globe </a:t>
            </a:r>
          </a:p>
        </p:txBody>
      </p:sp>
      <p:sp>
        <p:nvSpPr>
          <p:cNvPr id="4" name="Slide Number Placeholder 3">
            <a:extLst>
              <a:ext uri="{FF2B5EF4-FFF2-40B4-BE49-F238E27FC236}">
                <a16:creationId xmlns:a16="http://schemas.microsoft.com/office/drawing/2014/main" id="{AB300D4A-858E-893C-1F1C-8E8A901166FC}"/>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90097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FC1C-8EF4-658F-CAFE-B364495A5205}"/>
              </a:ext>
            </a:extLst>
          </p:cNvPr>
          <p:cNvSpPr>
            <a:spLocks noGrp="1"/>
          </p:cNvSpPr>
          <p:nvPr>
            <p:ph type="title"/>
          </p:nvPr>
        </p:nvSpPr>
        <p:spPr/>
        <p:txBody>
          <a:bodyPr/>
          <a:lstStyle/>
          <a:p>
            <a:r>
              <a:rPr lang="en-US" dirty="0"/>
              <a:t>Do you agree with VSL approach?</a:t>
            </a:r>
          </a:p>
        </p:txBody>
      </p:sp>
      <p:sp>
        <p:nvSpPr>
          <p:cNvPr id="3" name="Content Placeholder 2">
            <a:extLst>
              <a:ext uri="{FF2B5EF4-FFF2-40B4-BE49-F238E27FC236}">
                <a16:creationId xmlns:a16="http://schemas.microsoft.com/office/drawing/2014/main" id="{D79A3D58-3310-F188-D2ED-2DACBDCF1AD6}"/>
              </a:ext>
            </a:extLst>
          </p:cNvPr>
          <p:cNvSpPr>
            <a:spLocks noGrp="1"/>
          </p:cNvSpPr>
          <p:nvPr>
            <p:ph idx="1"/>
          </p:nvPr>
        </p:nvSpPr>
        <p:spPr>
          <a:xfrm>
            <a:off x="677334" y="2160589"/>
            <a:ext cx="10215809" cy="3880773"/>
          </a:xfrm>
        </p:spPr>
        <p:txBody>
          <a:bodyPr vert="horz" lIns="91440" tIns="45720" rIns="91440" bIns="45720" rtlCol="0" anchor="t">
            <a:normAutofit/>
          </a:bodyPr>
          <a:lstStyle/>
          <a:p>
            <a:r>
              <a:rPr lang="en-US" sz="2800" dirty="0"/>
              <a:t>Is the VSL approach appropriate for </a:t>
            </a:r>
            <a:r>
              <a:rPr lang="en-US" sz="2800" dirty="0">
                <a:highlight>
                  <a:srgbClr val="FFFF00"/>
                </a:highlight>
              </a:rPr>
              <a:t>[YOUR COUNTRY]?</a:t>
            </a:r>
          </a:p>
          <a:p>
            <a:pPr lvl="1"/>
            <a:r>
              <a:rPr lang="en-US" sz="2400" dirty="0"/>
              <a:t>Why or why not? </a:t>
            </a:r>
          </a:p>
          <a:p>
            <a:r>
              <a:rPr lang="en-US" sz="2800" dirty="0"/>
              <a:t>VSL in </a:t>
            </a:r>
            <a:r>
              <a:rPr lang="en-US" sz="2800" dirty="0">
                <a:highlight>
                  <a:srgbClr val="FFFF00"/>
                </a:highlight>
              </a:rPr>
              <a:t>[YOUR COUNTRY]: </a:t>
            </a:r>
            <a:r>
              <a:rPr lang="en-US" sz="2800" i="1" dirty="0">
                <a:highlight>
                  <a:srgbClr val="FFFF00"/>
                </a:highlight>
              </a:rPr>
              <a:t>[insert VSL measure in your country]</a:t>
            </a:r>
            <a:endParaRPr lang="en-US" sz="2800" dirty="0">
              <a:highlight>
                <a:srgbClr val="FFFF00"/>
              </a:highlight>
            </a:endParaRPr>
          </a:p>
          <a:p>
            <a:pPr lvl="1"/>
            <a:r>
              <a:rPr lang="en-US" sz="2400" b="0" i="0" dirty="0">
                <a:solidFill>
                  <a:srgbClr val="1B1B1B"/>
                </a:solidFill>
                <a:effectLst/>
              </a:rPr>
              <a:t>US EPA recommends a central estimate of </a:t>
            </a:r>
            <a:r>
              <a:rPr lang="en-US" sz="2400" dirty="0">
                <a:solidFill>
                  <a:srgbClr val="1B1B1B"/>
                </a:solidFill>
              </a:rPr>
              <a:t>$8.7</a:t>
            </a:r>
            <a:r>
              <a:rPr lang="en-US" sz="2400" b="0" i="0" dirty="0">
                <a:solidFill>
                  <a:srgbClr val="1B1B1B"/>
                </a:solidFill>
                <a:effectLst/>
              </a:rPr>
              <a:t> million ($</a:t>
            </a:r>
            <a:r>
              <a:rPr lang="en-US" sz="2400" dirty="0">
                <a:solidFill>
                  <a:srgbClr val="1B1B1B"/>
                </a:solidFill>
              </a:rPr>
              <a:t>2005</a:t>
            </a:r>
            <a:r>
              <a:rPr lang="en-US" sz="2400" b="0" i="0" dirty="0">
                <a:solidFill>
                  <a:srgbClr val="1B1B1B"/>
                </a:solidFill>
                <a:effectLst/>
              </a:rPr>
              <a:t>) updated to the year of the analysis</a:t>
            </a:r>
            <a:endParaRPr lang="en-US" sz="2400" dirty="0"/>
          </a:p>
        </p:txBody>
      </p:sp>
      <p:sp>
        <p:nvSpPr>
          <p:cNvPr id="4" name="Slide Number Placeholder 3">
            <a:extLst>
              <a:ext uri="{FF2B5EF4-FFF2-40B4-BE49-F238E27FC236}">
                <a16:creationId xmlns:a16="http://schemas.microsoft.com/office/drawing/2014/main" id="{5E370454-5A17-30FA-2A7D-14572EC2EB9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TextBox 4">
            <a:extLst>
              <a:ext uri="{FF2B5EF4-FFF2-40B4-BE49-F238E27FC236}">
                <a16:creationId xmlns:a16="http://schemas.microsoft.com/office/drawing/2014/main" id="{9679B459-633D-FA57-5BFF-205BDB50F080}"/>
              </a:ext>
            </a:extLst>
          </p:cNvPr>
          <p:cNvSpPr txBox="1"/>
          <p:nvPr/>
        </p:nvSpPr>
        <p:spPr>
          <a:xfrm>
            <a:off x="5842859" y="6575738"/>
            <a:ext cx="6617776" cy="276999"/>
          </a:xfrm>
          <a:prstGeom prst="rect">
            <a:avLst/>
          </a:prstGeom>
          <a:noFill/>
        </p:spPr>
        <p:txBody>
          <a:bodyPr wrap="square" rtlCol="0">
            <a:spAutoFit/>
          </a:bodyPr>
          <a:lstStyle/>
          <a:p>
            <a:r>
              <a:rPr lang="en-US" sz="1200" dirty="0"/>
              <a:t>https://www.epa.gov/environmental-economics/mortality-risk-valuation</a:t>
            </a:r>
          </a:p>
        </p:txBody>
      </p:sp>
    </p:spTree>
    <p:extLst>
      <p:ext uri="{BB962C8B-B14F-4D97-AF65-F5344CB8AC3E}">
        <p14:creationId xmlns:p14="http://schemas.microsoft.com/office/powerpoint/2010/main" val="13116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D815A7-EB95-72E9-E113-A3AEF8E2BE6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Costs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6603513" cy="5224724"/>
          </a:xfrm>
        </p:spPr>
        <p:txBody>
          <a:bodyPr anchor="ctr">
            <a:normAutofit/>
          </a:bodyPr>
          <a:lstStyle/>
          <a:p>
            <a:r>
              <a:rPr lang="en-US" sz="2400" dirty="0"/>
              <a:t>1. General Framework</a:t>
            </a:r>
          </a:p>
          <a:p>
            <a:r>
              <a:rPr lang="en-US" sz="2400" dirty="0"/>
              <a:t>2. Benefits Valuation</a:t>
            </a:r>
          </a:p>
          <a:p>
            <a:r>
              <a:rPr lang="en-US" sz="3200" b="1" dirty="0"/>
              <a:t>3. Costs</a:t>
            </a:r>
          </a:p>
          <a:p>
            <a:r>
              <a:rPr lang="en-US" sz="2400" dirty="0"/>
              <a:t>4. Comparing Benefits and Costs</a:t>
            </a:r>
          </a:p>
          <a:p>
            <a:r>
              <a:rPr lang="en-US" sz="2400" dirty="0"/>
              <a:t>5. Uncertainty Analysis</a:t>
            </a:r>
          </a:p>
          <a:p>
            <a:r>
              <a:rPr lang="en-US" sz="2400" dirty="0"/>
              <a:t>6. Making a Business Case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316586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89CF-1903-D8D9-2981-D1296AE27CB3}"/>
              </a:ext>
            </a:extLst>
          </p:cNvPr>
          <p:cNvSpPr>
            <a:spLocks noGrp="1"/>
          </p:cNvSpPr>
          <p:nvPr>
            <p:ph type="title"/>
          </p:nvPr>
        </p:nvSpPr>
        <p:spPr/>
        <p:txBody>
          <a:bodyPr/>
          <a:lstStyle/>
          <a:p>
            <a:r>
              <a:rPr lang="en-US" dirty="0"/>
              <a:t>Costs</a:t>
            </a:r>
          </a:p>
        </p:txBody>
      </p:sp>
      <p:sp>
        <p:nvSpPr>
          <p:cNvPr id="3" name="Content Placeholder 2">
            <a:extLst>
              <a:ext uri="{FF2B5EF4-FFF2-40B4-BE49-F238E27FC236}">
                <a16:creationId xmlns:a16="http://schemas.microsoft.com/office/drawing/2014/main" id="{4ECBEF65-C30A-EAFB-E6DE-4026F15E8B4F}"/>
              </a:ext>
            </a:extLst>
          </p:cNvPr>
          <p:cNvSpPr>
            <a:spLocks noGrp="1"/>
          </p:cNvSpPr>
          <p:nvPr>
            <p:ph idx="1"/>
          </p:nvPr>
        </p:nvSpPr>
        <p:spPr>
          <a:xfrm>
            <a:off x="677334" y="1855789"/>
            <a:ext cx="10899148" cy="3880773"/>
          </a:xfrm>
        </p:spPr>
        <p:txBody>
          <a:bodyPr>
            <a:normAutofit/>
          </a:bodyPr>
          <a:lstStyle/>
          <a:p>
            <a:r>
              <a:rPr lang="en-US" sz="2400" dirty="0"/>
              <a:t>Many sector- and technology- specific costs exist</a:t>
            </a:r>
          </a:p>
          <a:p>
            <a:pPr lvl="1"/>
            <a:r>
              <a:rPr lang="en-US" sz="2000" dirty="0"/>
              <a:t>Unit costs</a:t>
            </a:r>
          </a:p>
          <a:p>
            <a:pPr lvl="1"/>
            <a:r>
              <a:rPr lang="en-US" sz="2000" dirty="0"/>
              <a:t>Costs based on optimization models</a:t>
            </a:r>
          </a:p>
          <a:p>
            <a:r>
              <a:rPr lang="en-US" sz="2400" dirty="0"/>
              <a:t>Note that technology adoption may interact with cost in the longer term</a:t>
            </a:r>
            <a:endParaRPr lang="en-US" sz="2200" dirty="0"/>
          </a:p>
          <a:p>
            <a:pPr lvl="1"/>
            <a:r>
              <a:rPr lang="en-US" sz="2000" dirty="0"/>
              <a:t>Learning effect</a:t>
            </a:r>
          </a:p>
          <a:p>
            <a:pPr lvl="1"/>
            <a:r>
              <a:rPr lang="en-US" sz="2000" dirty="0"/>
              <a:t>Technological change</a:t>
            </a:r>
          </a:p>
        </p:txBody>
      </p:sp>
      <p:sp>
        <p:nvSpPr>
          <p:cNvPr id="4" name="Slide Number Placeholder 3">
            <a:extLst>
              <a:ext uri="{FF2B5EF4-FFF2-40B4-BE49-F238E27FC236}">
                <a16:creationId xmlns:a16="http://schemas.microsoft.com/office/drawing/2014/main" id="{0CE4C49B-C5C9-55EA-28A9-86FA78F9F7E7}"/>
              </a:ext>
            </a:extLst>
          </p:cNvPr>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325722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0A6E-85ED-B482-2C32-747C575E8CCA}"/>
              </a:ext>
            </a:extLst>
          </p:cNvPr>
          <p:cNvSpPr>
            <a:spLocks noGrp="1"/>
          </p:cNvSpPr>
          <p:nvPr>
            <p:ph type="title"/>
          </p:nvPr>
        </p:nvSpPr>
        <p:spPr/>
        <p:txBody>
          <a:bodyPr/>
          <a:lstStyle/>
          <a:p>
            <a:r>
              <a:rPr lang="en-US" dirty="0"/>
              <a:t>Point and Area Sources</a:t>
            </a:r>
          </a:p>
        </p:txBody>
      </p:sp>
      <p:sp>
        <p:nvSpPr>
          <p:cNvPr id="3" name="Content Placeholder 2">
            <a:extLst>
              <a:ext uri="{FF2B5EF4-FFF2-40B4-BE49-F238E27FC236}">
                <a16:creationId xmlns:a16="http://schemas.microsoft.com/office/drawing/2014/main" id="{7C1C265A-B2F4-7646-AB45-E18316D8B92E}"/>
              </a:ext>
            </a:extLst>
          </p:cNvPr>
          <p:cNvSpPr>
            <a:spLocks noGrp="1"/>
          </p:cNvSpPr>
          <p:nvPr>
            <p:ph idx="1"/>
          </p:nvPr>
        </p:nvSpPr>
        <p:spPr>
          <a:xfrm>
            <a:off x="677334" y="1810069"/>
            <a:ext cx="10325946" cy="3880773"/>
          </a:xfrm>
        </p:spPr>
        <p:txBody>
          <a:bodyPr>
            <a:normAutofit/>
          </a:bodyPr>
          <a:lstStyle/>
          <a:p>
            <a:r>
              <a:rPr lang="en-US" sz="2400" dirty="0"/>
              <a:t>Generally reported as: </a:t>
            </a:r>
          </a:p>
          <a:p>
            <a:pPr lvl="1"/>
            <a:r>
              <a:rPr lang="en-US" sz="2200" dirty="0"/>
              <a:t>Costs per unit associated with a specific control measure</a:t>
            </a:r>
          </a:p>
          <a:p>
            <a:pPr lvl="1"/>
            <a:r>
              <a:rPr lang="en-US" sz="2200" dirty="0"/>
              <a:t>Cost per ton of pollutant emission reduced</a:t>
            </a:r>
          </a:p>
          <a:p>
            <a:r>
              <a:rPr lang="en-US" sz="2400" dirty="0"/>
              <a:t>Estimates based on: </a:t>
            </a:r>
          </a:p>
          <a:p>
            <a:pPr lvl="1"/>
            <a:r>
              <a:rPr lang="en-US" sz="2200" dirty="0"/>
              <a:t>Purchased equipment costs</a:t>
            </a:r>
          </a:p>
          <a:p>
            <a:pPr lvl="1"/>
            <a:r>
              <a:rPr lang="en-US" sz="2200" dirty="0"/>
              <a:t>Direct installation costs</a:t>
            </a:r>
          </a:p>
          <a:p>
            <a:pPr lvl="1"/>
            <a:r>
              <a:rPr lang="en-US" sz="2200" dirty="0"/>
              <a:t>Costs for site preparation and buildings</a:t>
            </a:r>
          </a:p>
          <a:p>
            <a:pPr lvl="1"/>
            <a:r>
              <a:rPr lang="en-US" sz="2200" dirty="0"/>
              <a:t>Operations and maintenance</a:t>
            </a:r>
          </a:p>
        </p:txBody>
      </p:sp>
      <p:sp>
        <p:nvSpPr>
          <p:cNvPr id="4" name="Slide Number Placeholder 3">
            <a:extLst>
              <a:ext uri="{FF2B5EF4-FFF2-40B4-BE49-F238E27FC236}">
                <a16:creationId xmlns:a16="http://schemas.microsoft.com/office/drawing/2014/main" id="{34C70E08-8CB7-565F-9F72-70F216FF4B84}"/>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60698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617E-3576-1A00-87E6-7391227244A6}"/>
              </a:ext>
            </a:extLst>
          </p:cNvPr>
          <p:cNvSpPr>
            <a:spLocks noGrp="1"/>
          </p:cNvSpPr>
          <p:nvPr>
            <p:ph type="title"/>
          </p:nvPr>
        </p:nvSpPr>
        <p:spPr/>
        <p:txBody>
          <a:bodyPr/>
          <a:lstStyle/>
          <a:p>
            <a:r>
              <a:rPr lang="en-US" dirty="0"/>
              <a:t>Mobile Sources</a:t>
            </a:r>
          </a:p>
        </p:txBody>
      </p:sp>
      <p:sp>
        <p:nvSpPr>
          <p:cNvPr id="3" name="Content Placeholder 2">
            <a:extLst>
              <a:ext uri="{FF2B5EF4-FFF2-40B4-BE49-F238E27FC236}">
                <a16:creationId xmlns:a16="http://schemas.microsoft.com/office/drawing/2014/main" id="{916D99AE-47B8-EA57-7193-CF1DC78250CD}"/>
              </a:ext>
            </a:extLst>
          </p:cNvPr>
          <p:cNvSpPr>
            <a:spLocks noGrp="1"/>
          </p:cNvSpPr>
          <p:nvPr>
            <p:ph idx="1"/>
          </p:nvPr>
        </p:nvSpPr>
        <p:spPr>
          <a:xfrm>
            <a:off x="677334" y="1611949"/>
            <a:ext cx="10524066" cy="3880773"/>
          </a:xfrm>
        </p:spPr>
        <p:txBody>
          <a:bodyPr vert="horz" lIns="91440" tIns="45720" rIns="91440" bIns="45720" rtlCol="0" anchor="t">
            <a:normAutofit/>
          </a:bodyPr>
          <a:lstStyle/>
          <a:p>
            <a:r>
              <a:rPr lang="en-US" sz="2400" b="0" i="0" u="none" strike="noStrike" dirty="0">
                <a:effectLst/>
                <a:latin typeface="Trebuchet MS" panose="020B0603020202020204" pitchFamily="34" charset="0"/>
              </a:rPr>
              <a:t>Generally reported as:</a:t>
            </a:r>
            <a:r>
              <a:rPr lang="en-US" sz="2400" b="0" i="0" dirty="0">
                <a:effectLst/>
                <a:latin typeface="Trebuchet MS" panose="020B0603020202020204" pitchFamily="34" charset="0"/>
              </a:rPr>
              <a:t>​</a:t>
            </a:r>
            <a:endParaRPr lang="en-US" sz="2400" dirty="0">
              <a:latin typeface="Arial" panose="020B0604020202020204" pitchFamily="34" charset="0"/>
            </a:endParaRPr>
          </a:p>
          <a:p>
            <a:pPr lvl="1"/>
            <a:r>
              <a:rPr lang="en-US" sz="2000" b="0" i="0" u="none" strike="noStrike" dirty="0">
                <a:effectLst/>
                <a:latin typeface="Trebuchet MS" panose="020B0603020202020204" pitchFamily="34" charset="0"/>
              </a:rPr>
              <a:t>Costs per unit associated with a specific control measure</a:t>
            </a:r>
            <a:r>
              <a:rPr lang="en-US" sz="2000" b="0" i="0" dirty="0">
                <a:effectLst/>
                <a:latin typeface="Trebuchet MS" panose="020B0603020202020204" pitchFamily="34" charset="0"/>
              </a:rPr>
              <a:t>​</a:t>
            </a:r>
            <a:endParaRPr lang="en-US" sz="2000" dirty="0">
              <a:latin typeface="Arial" panose="020B0604020202020204" pitchFamily="34" charset="0"/>
            </a:endParaRPr>
          </a:p>
          <a:p>
            <a:pPr lvl="1"/>
            <a:r>
              <a:rPr lang="en-US" sz="2000" b="0" i="0" u="none" strike="noStrike" dirty="0">
                <a:effectLst/>
                <a:latin typeface="Trebuchet MS" panose="020B0603020202020204" pitchFamily="34" charset="0"/>
              </a:rPr>
              <a:t>Cost per ton of pollutant emission reduced</a:t>
            </a:r>
            <a:r>
              <a:rPr lang="en-US" sz="2000" b="0" i="0" dirty="0">
                <a:effectLst/>
                <a:latin typeface="Trebuchet MS" panose="020B0603020202020204" pitchFamily="34" charset="0"/>
              </a:rPr>
              <a:t>​</a:t>
            </a:r>
            <a:endParaRPr lang="en-US" sz="2000" dirty="0">
              <a:latin typeface="Arial" panose="020B0604020202020204" pitchFamily="34" charset="0"/>
            </a:endParaRPr>
          </a:p>
          <a:p>
            <a:pPr lvl="1"/>
            <a:r>
              <a:rPr lang="en-US" sz="2000" b="0" i="0" u="none" strike="noStrike" dirty="0">
                <a:effectLst/>
                <a:latin typeface="Trebuchet MS" panose="020B0603020202020204" pitchFamily="34" charset="0"/>
              </a:rPr>
              <a:t>Cost per gallon for fuel standards</a:t>
            </a:r>
            <a:r>
              <a:rPr lang="en-US" sz="2000" b="0" i="0" dirty="0">
                <a:effectLst/>
                <a:latin typeface="Trebuchet MS" panose="020B0603020202020204" pitchFamily="34" charset="0"/>
              </a:rPr>
              <a:t>​</a:t>
            </a:r>
            <a:endParaRPr lang="en-US" sz="2000" dirty="0">
              <a:latin typeface="Arial" panose="020B0604020202020204" pitchFamily="34" charset="0"/>
            </a:endParaRPr>
          </a:p>
          <a:p>
            <a:r>
              <a:rPr lang="en-US" sz="2400" b="0" i="0" u="none" strike="noStrike" dirty="0">
                <a:effectLst/>
                <a:latin typeface="Trebuchet MS"/>
              </a:rPr>
              <a:t>Unit costs associated with tailpipe controls, </a:t>
            </a:r>
            <a:r>
              <a:rPr lang="en-US" sz="2400" dirty="0">
                <a:latin typeface="Trebuchet MS"/>
              </a:rPr>
              <a:t>operating refinements, evaporative</a:t>
            </a:r>
            <a:r>
              <a:rPr lang="en-US" sz="2400" b="0" i="0" u="none" strike="noStrike" dirty="0">
                <a:effectLst/>
                <a:latin typeface="Trebuchet MS"/>
              </a:rPr>
              <a:t> emissions controls, or engine modifications </a:t>
            </a:r>
            <a:r>
              <a:rPr lang="en-US" sz="2400" dirty="0">
                <a:latin typeface="Trebuchet MS"/>
              </a:rPr>
              <a:t>that usually</a:t>
            </a:r>
            <a:r>
              <a:rPr lang="en-US" sz="2400" b="0" i="0" u="none" strike="noStrike" dirty="0">
                <a:effectLst/>
                <a:latin typeface="Trebuchet MS"/>
              </a:rPr>
              <a:t> apply only to new vehicles</a:t>
            </a:r>
            <a:r>
              <a:rPr lang="en-US" sz="2400" b="0" i="0" dirty="0">
                <a:effectLst/>
                <a:latin typeface="Trebuchet MS"/>
              </a:rPr>
              <a:t>​</a:t>
            </a:r>
            <a:endParaRPr lang="en-US" sz="2400" dirty="0">
              <a:latin typeface="Trebuchet MS"/>
            </a:endParaRPr>
          </a:p>
          <a:p>
            <a:r>
              <a:rPr lang="en-US" sz="2400" b="0" i="0" u="none" strike="noStrike" dirty="0">
                <a:effectLst/>
                <a:latin typeface="Trebuchet MS" panose="020B0603020202020204" pitchFamily="34" charset="0"/>
              </a:rPr>
              <a:t>Costs associated with fuel requirements (e.g., low sulfur fuel) take effect across entire fleet</a:t>
            </a:r>
            <a:endParaRPr lang="en-US" sz="2400" b="0" i="0" dirty="0">
              <a:effectLst/>
              <a:latin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id="{B3DEB841-5701-BE91-82D0-3501829B039A}"/>
              </a:ext>
            </a:extLst>
          </p:cNvPr>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146102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591A-8BD5-E5C9-CBC1-0D550EB85B15}"/>
              </a:ext>
            </a:extLst>
          </p:cNvPr>
          <p:cNvSpPr>
            <a:spLocks noGrp="1"/>
          </p:cNvSpPr>
          <p:nvPr>
            <p:ph type="title"/>
          </p:nvPr>
        </p:nvSpPr>
        <p:spPr/>
        <p:txBody>
          <a:bodyPr/>
          <a:lstStyle/>
          <a:p>
            <a:r>
              <a:rPr lang="en-US" dirty="0"/>
              <a:t>Learning Effects	</a:t>
            </a:r>
          </a:p>
        </p:txBody>
      </p:sp>
      <p:sp>
        <p:nvSpPr>
          <p:cNvPr id="3" name="Content Placeholder 2">
            <a:extLst>
              <a:ext uri="{FF2B5EF4-FFF2-40B4-BE49-F238E27FC236}">
                <a16:creationId xmlns:a16="http://schemas.microsoft.com/office/drawing/2014/main" id="{5D7EAEA5-0D69-0BB1-2A93-C703CD60B4E5}"/>
              </a:ext>
            </a:extLst>
          </p:cNvPr>
          <p:cNvSpPr>
            <a:spLocks noGrp="1"/>
          </p:cNvSpPr>
          <p:nvPr>
            <p:ph idx="1"/>
          </p:nvPr>
        </p:nvSpPr>
        <p:spPr>
          <a:xfrm>
            <a:off x="677334" y="1855789"/>
            <a:ext cx="10899148" cy="3880773"/>
          </a:xfrm>
        </p:spPr>
        <p:txBody>
          <a:bodyPr>
            <a:normAutofit/>
          </a:bodyPr>
          <a:lstStyle/>
          <a:p>
            <a:r>
              <a:rPr lang="en-US" sz="2400" dirty="0"/>
              <a:t>Marginal cost of producing or using a given technology declines as experience with that technology increases over time</a:t>
            </a:r>
          </a:p>
          <a:p>
            <a:pPr lvl="1"/>
            <a:r>
              <a:rPr lang="en-US" sz="2000" dirty="0"/>
              <a:t>Employee efficiency gains</a:t>
            </a:r>
          </a:p>
          <a:p>
            <a:pPr lvl="1"/>
            <a:r>
              <a:rPr lang="en-US" sz="2000" dirty="0"/>
              <a:t>Modifications to product design</a:t>
            </a:r>
          </a:p>
          <a:p>
            <a:pPr lvl="1"/>
            <a:r>
              <a:rPr lang="en-US" sz="2000" dirty="0"/>
              <a:t>Refinements to production processes</a:t>
            </a:r>
          </a:p>
          <a:p>
            <a:pPr lvl="1"/>
            <a:r>
              <a:rPr lang="en-US" sz="2000" dirty="0"/>
              <a:t>Improvements in managerial techniques</a:t>
            </a:r>
          </a:p>
          <a:p>
            <a:r>
              <a:rPr lang="en-US" sz="2400" dirty="0"/>
              <a:t>Quantified as the “learning rate” – percent reduction in cost associated with a doubling in the cumulative production of a technology</a:t>
            </a:r>
          </a:p>
        </p:txBody>
      </p:sp>
      <p:sp>
        <p:nvSpPr>
          <p:cNvPr id="4" name="Slide Number Placeholder 3">
            <a:extLst>
              <a:ext uri="{FF2B5EF4-FFF2-40B4-BE49-F238E27FC236}">
                <a16:creationId xmlns:a16="http://schemas.microsoft.com/office/drawing/2014/main" id="{C5ADCAE3-EF6D-BC62-6D33-E12FE28A6BA5}"/>
              </a:ext>
            </a:extLst>
          </p:cNvPr>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623613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211E-A446-53FD-8A72-D732711D5EB5}"/>
              </a:ext>
            </a:extLst>
          </p:cNvPr>
          <p:cNvSpPr>
            <a:spLocks noGrp="1"/>
          </p:cNvSpPr>
          <p:nvPr>
            <p:ph type="title"/>
          </p:nvPr>
        </p:nvSpPr>
        <p:spPr/>
        <p:txBody>
          <a:bodyPr/>
          <a:lstStyle/>
          <a:p>
            <a:r>
              <a:rPr lang="en-US" dirty="0"/>
              <a:t>Learning Effect Examples</a:t>
            </a:r>
          </a:p>
        </p:txBody>
      </p:sp>
      <p:sp>
        <p:nvSpPr>
          <p:cNvPr id="3" name="Content Placeholder 2">
            <a:extLst>
              <a:ext uri="{FF2B5EF4-FFF2-40B4-BE49-F238E27FC236}">
                <a16:creationId xmlns:a16="http://schemas.microsoft.com/office/drawing/2014/main" id="{BCB38317-4C69-1DD6-0769-7F8A4D65582B}"/>
              </a:ext>
            </a:extLst>
          </p:cNvPr>
          <p:cNvSpPr>
            <a:spLocks noGrp="1"/>
          </p:cNvSpPr>
          <p:nvPr>
            <p:ph idx="1"/>
          </p:nvPr>
        </p:nvSpPr>
        <p:spPr>
          <a:xfrm>
            <a:off x="677334" y="1930401"/>
            <a:ext cx="10485966" cy="4110962"/>
          </a:xfrm>
        </p:spPr>
        <p:txBody>
          <a:bodyPr>
            <a:normAutofit/>
          </a:bodyPr>
          <a:lstStyle/>
          <a:p>
            <a:pPr marL="342900" lvl="1" indent="-342900"/>
            <a:r>
              <a:rPr lang="en-US" sz="2400" dirty="0"/>
              <a:t>Flue gas desulfurization (FGD) for EGU emissions</a:t>
            </a:r>
          </a:p>
          <a:p>
            <a:pPr marL="742950" lvl="2" indent="-342900"/>
            <a:r>
              <a:rPr lang="en-US" sz="2200" dirty="0"/>
              <a:t>11% decrease capital cost and 22% decrease in O&amp;M cost associated with a doubling of FGD capacity (Rubin et al., 2004)</a:t>
            </a:r>
          </a:p>
          <a:p>
            <a:pPr marL="342900" lvl="1" indent="-342900"/>
            <a:r>
              <a:rPr lang="en-US" sz="2400" dirty="0"/>
              <a:t>Pollution control devises for on-road vehicles</a:t>
            </a:r>
          </a:p>
          <a:p>
            <a:pPr marL="742950" lvl="2" indent="-342900"/>
            <a:r>
              <a:rPr lang="en-US" sz="2200" dirty="0"/>
              <a:t>16% decrease in labor cost associated with a doubling of vehicle production (</a:t>
            </a:r>
            <a:r>
              <a:rPr lang="en-US" sz="2200" dirty="0" err="1"/>
              <a:t>Baloff</a:t>
            </a:r>
            <a:r>
              <a:rPr lang="en-US" sz="2200" dirty="0"/>
              <a:t>, 1971)</a:t>
            </a:r>
          </a:p>
          <a:p>
            <a:pPr marL="342900" lvl="1" indent="-342900"/>
            <a:r>
              <a:rPr lang="en-US" sz="2400" dirty="0"/>
              <a:t>A default rate of 5 to 10% has been suggested for sectors where no empirical data are available (EPA SAB, 2007)</a:t>
            </a:r>
            <a:endParaRPr lang="en-US" sz="3200" dirty="0"/>
          </a:p>
          <a:p>
            <a:pPr marL="173038" lvl="1" indent="-173038"/>
            <a:endParaRPr lang="en-US" sz="2800" dirty="0"/>
          </a:p>
          <a:p>
            <a:endParaRPr lang="en-US" sz="2400" dirty="0"/>
          </a:p>
        </p:txBody>
      </p:sp>
      <p:sp>
        <p:nvSpPr>
          <p:cNvPr id="4" name="Slide Number Placeholder 3">
            <a:extLst>
              <a:ext uri="{FF2B5EF4-FFF2-40B4-BE49-F238E27FC236}">
                <a16:creationId xmlns:a16="http://schemas.microsoft.com/office/drawing/2014/main" id="{18E2F833-0064-D09C-707C-779FC9288E9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94682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6603513" cy="5224724"/>
          </a:xfrm>
        </p:spPr>
        <p:txBody>
          <a:bodyPr anchor="ctr">
            <a:normAutofit/>
          </a:bodyPr>
          <a:lstStyle/>
          <a:p>
            <a:r>
              <a:rPr lang="en-US" sz="2400" dirty="0"/>
              <a:t>1. General Framework</a:t>
            </a:r>
          </a:p>
          <a:p>
            <a:r>
              <a:rPr lang="en-US" sz="2400" dirty="0"/>
              <a:t>2. Benefits Valuation</a:t>
            </a:r>
          </a:p>
          <a:p>
            <a:r>
              <a:rPr lang="en-US" sz="2400" dirty="0"/>
              <a:t>3. Costs</a:t>
            </a:r>
          </a:p>
          <a:p>
            <a:r>
              <a:rPr lang="en-US" sz="2400" dirty="0"/>
              <a:t>4. Comparing Benefits and Costs</a:t>
            </a:r>
          </a:p>
          <a:p>
            <a:r>
              <a:rPr lang="en-US" sz="2400" dirty="0"/>
              <a:t>5. Uncertainty Analysis</a:t>
            </a:r>
          </a:p>
          <a:p>
            <a:r>
              <a:rPr lang="en-US" sz="2400" dirty="0"/>
              <a:t>6. Making a Business Case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01522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F1CC-0FC9-42B3-513C-4ED5805D89C7}"/>
              </a:ext>
            </a:extLst>
          </p:cNvPr>
          <p:cNvSpPr>
            <a:spLocks noGrp="1"/>
          </p:cNvSpPr>
          <p:nvPr>
            <p:ph type="title"/>
          </p:nvPr>
        </p:nvSpPr>
        <p:spPr/>
        <p:txBody>
          <a:bodyPr/>
          <a:lstStyle/>
          <a:p>
            <a:r>
              <a:rPr lang="en-US" dirty="0"/>
              <a:t>Indirect Costs</a:t>
            </a:r>
          </a:p>
        </p:txBody>
      </p:sp>
      <p:sp>
        <p:nvSpPr>
          <p:cNvPr id="3" name="Content Placeholder 2">
            <a:extLst>
              <a:ext uri="{FF2B5EF4-FFF2-40B4-BE49-F238E27FC236}">
                <a16:creationId xmlns:a16="http://schemas.microsoft.com/office/drawing/2014/main" id="{9EE5200D-7236-A861-2BA8-7956801B5D38}"/>
              </a:ext>
            </a:extLst>
          </p:cNvPr>
          <p:cNvSpPr>
            <a:spLocks noGrp="1"/>
          </p:cNvSpPr>
          <p:nvPr>
            <p:ph idx="1"/>
          </p:nvPr>
        </p:nvSpPr>
        <p:spPr>
          <a:xfrm>
            <a:off x="677334" y="1930401"/>
            <a:ext cx="10215809" cy="4110962"/>
          </a:xfrm>
        </p:spPr>
        <p:txBody>
          <a:bodyPr>
            <a:normAutofit/>
          </a:bodyPr>
          <a:lstStyle/>
          <a:p>
            <a:r>
              <a:rPr lang="en-US" sz="2800" dirty="0"/>
              <a:t>There may be indirect costs of regulation</a:t>
            </a:r>
          </a:p>
          <a:p>
            <a:pPr lvl="1"/>
            <a:r>
              <a:rPr lang="en-US" sz="2400" dirty="0"/>
              <a:t>Examples: </a:t>
            </a:r>
          </a:p>
          <a:p>
            <a:pPr lvl="2"/>
            <a:r>
              <a:rPr lang="en-US" sz="2000" dirty="0"/>
              <a:t>Energy price changes resulting from controls on electric generators or refineries</a:t>
            </a:r>
          </a:p>
          <a:p>
            <a:pPr lvl="2"/>
            <a:r>
              <a:rPr lang="en-US" sz="2000" dirty="0"/>
              <a:t>Vehicles with improved fuel economy may be less desirable to some consumers who prefer larger vehicles with better performance</a:t>
            </a:r>
          </a:p>
          <a:p>
            <a:pPr lvl="1"/>
            <a:r>
              <a:rPr lang="en-US" sz="2400" dirty="0"/>
              <a:t>Indirect costs are typically estimated using economy-wide models known as computable general equilibrium (CGE) models</a:t>
            </a:r>
          </a:p>
        </p:txBody>
      </p:sp>
      <p:sp>
        <p:nvSpPr>
          <p:cNvPr id="4" name="Slide Number Placeholder 3">
            <a:extLst>
              <a:ext uri="{FF2B5EF4-FFF2-40B4-BE49-F238E27FC236}">
                <a16:creationId xmlns:a16="http://schemas.microsoft.com/office/drawing/2014/main" id="{FB640D63-CE16-3EF4-D174-42338AB5CF56}"/>
              </a:ext>
            </a:extLst>
          </p:cNvPr>
          <p:cNvSpPr>
            <a:spLocks noGrp="1"/>
          </p:cNvSpPr>
          <p:nvPr>
            <p:ph type="sldNum" sz="quarter" idx="12"/>
          </p:nvPr>
        </p:nvSpPr>
        <p:spPr/>
        <p:txBody>
          <a:bodyPr/>
          <a:lstStyle/>
          <a:p>
            <a:fld id="{D57F1E4F-1CFF-5643-939E-217C01CDF565}" type="slidenum">
              <a:rPr lang="en-US" smtClean="0"/>
              <a:pPr/>
              <a:t>30</a:t>
            </a:fld>
            <a:endParaRPr lang="en-US"/>
          </a:p>
        </p:txBody>
      </p:sp>
    </p:spTree>
    <p:extLst>
      <p:ext uri="{BB962C8B-B14F-4D97-AF65-F5344CB8AC3E}">
        <p14:creationId xmlns:p14="http://schemas.microsoft.com/office/powerpoint/2010/main" val="199597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7EC8-181F-FD0D-0D64-22F2D7E4519F}"/>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Comparing Benefits and Costs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7161654" cy="5224724"/>
          </a:xfrm>
        </p:spPr>
        <p:txBody>
          <a:bodyPr anchor="ctr">
            <a:normAutofit/>
          </a:bodyPr>
          <a:lstStyle/>
          <a:p>
            <a:r>
              <a:rPr lang="en-US" sz="2400" dirty="0"/>
              <a:t>1. General Framework</a:t>
            </a:r>
          </a:p>
          <a:p>
            <a:r>
              <a:rPr lang="en-US" sz="2400" dirty="0"/>
              <a:t>2. Benefits Valuation</a:t>
            </a:r>
          </a:p>
          <a:p>
            <a:r>
              <a:rPr lang="en-US" sz="2400" dirty="0"/>
              <a:t>3. Costs</a:t>
            </a:r>
          </a:p>
          <a:p>
            <a:r>
              <a:rPr lang="en-US" sz="3200" b="1" dirty="0"/>
              <a:t>4. Comparing Benefits and Costs</a:t>
            </a:r>
          </a:p>
          <a:p>
            <a:r>
              <a:rPr lang="en-US" sz="2400" dirty="0"/>
              <a:t>5. Uncertainty Analysis</a:t>
            </a:r>
          </a:p>
          <a:p>
            <a:r>
              <a:rPr lang="en-US" sz="2400" dirty="0"/>
              <a:t>6. Making a Business Case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31</a:t>
            </a:fld>
            <a:endParaRPr lang="en-US"/>
          </a:p>
        </p:txBody>
      </p:sp>
    </p:spTree>
    <p:extLst>
      <p:ext uri="{BB962C8B-B14F-4D97-AF65-F5344CB8AC3E}">
        <p14:creationId xmlns:p14="http://schemas.microsoft.com/office/powerpoint/2010/main" val="71832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F9108-E370-0096-D788-0A9D1D97D5BB}"/>
              </a:ext>
            </a:extLst>
          </p:cNvPr>
          <p:cNvSpPr>
            <a:spLocks noGrp="1"/>
          </p:cNvSpPr>
          <p:nvPr>
            <p:ph type="title"/>
          </p:nvPr>
        </p:nvSpPr>
        <p:spPr>
          <a:xfrm>
            <a:off x="677334" y="573974"/>
            <a:ext cx="10899148" cy="1320800"/>
          </a:xfrm>
        </p:spPr>
        <p:txBody>
          <a:bodyPr/>
          <a:lstStyle/>
          <a:p>
            <a:r>
              <a:rPr lang="en-US" dirty="0"/>
              <a:t>Comparing Benefits and Costs</a:t>
            </a:r>
          </a:p>
        </p:txBody>
      </p:sp>
      <p:sp>
        <p:nvSpPr>
          <p:cNvPr id="7" name="Content Placeholder 6">
            <a:extLst>
              <a:ext uri="{FF2B5EF4-FFF2-40B4-BE49-F238E27FC236}">
                <a16:creationId xmlns:a16="http://schemas.microsoft.com/office/drawing/2014/main" id="{3771E0F4-FD63-127A-F426-A9A3496E62F9}"/>
              </a:ext>
            </a:extLst>
          </p:cNvPr>
          <p:cNvSpPr>
            <a:spLocks noGrp="1"/>
          </p:cNvSpPr>
          <p:nvPr>
            <p:ph idx="1"/>
          </p:nvPr>
        </p:nvSpPr>
        <p:spPr>
          <a:xfrm>
            <a:off x="677334" y="1501195"/>
            <a:ext cx="4918473" cy="880347"/>
          </a:xfrm>
        </p:spPr>
        <p:txBody>
          <a:bodyPr>
            <a:normAutofit/>
          </a:bodyPr>
          <a:lstStyle/>
          <a:p>
            <a:r>
              <a:rPr lang="en-US" sz="2000" dirty="0"/>
              <a:t>Simplest comparison should include a comparison of total benefits and costs</a:t>
            </a:r>
          </a:p>
          <a:p>
            <a:endParaRPr lang="en-US" sz="2000" dirty="0"/>
          </a:p>
        </p:txBody>
      </p:sp>
      <p:pic>
        <p:nvPicPr>
          <p:cNvPr id="10" name="Picture 2" descr="Graph comparing the benefits of the Clean Air Act ($2 trillion) versus the costs ($85 billion). ">
            <a:extLst>
              <a:ext uri="{FF2B5EF4-FFF2-40B4-BE49-F238E27FC236}">
                <a16:creationId xmlns:a16="http://schemas.microsoft.com/office/drawing/2014/main" id="{31902CDD-9DEE-F55C-AD73-1D46668B4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948" y="2832686"/>
            <a:ext cx="3301218" cy="23008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FF8B156-4DAA-ED21-9656-29E17544F136}"/>
              </a:ext>
            </a:extLst>
          </p:cNvPr>
          <p:cNvSpPr txBox="1"/>
          <p:nvPr/>
        </p:nvSpPr>
        <p:spPr>
          <a:xfrm>
            <a:off x="1355891" y="5313660"/>
            <a:ext cx="3379053" cy="646331"/>
          </a:xfrm>
          <a:prstGeom prst="rect">
            <a:avLst/>
          </a:prstGeom>
          <a:noFill/>
        </p:spPr>
        <p:txBody>
          <a:bodyPr wrap="square" lIns="91440" tIns="45720" rIns="91440" bIns="45720" rtlCol="0" anchor="t">
            <a:spAutoFit/>
          </a:bodyPr>
          <a:lstStyle/>
          <a:p>
            <a:r>
              <a:rPr lang="en-US" sz="1200" dirty="0">
                <a:hlinkClick r:id="rId3"/>
              </a:rPr>
              <a:t>https://www.epa.gov/clean-air-act-overview/benefits-and-costs-clean-air-act-1990-2020-second-prospective-study</a:t>
            </a:r>
            <a:r>
              <a:rPr lang="en-US" sz="1200" dirty="0"/>
              <a:t> </a:t>
            </a:r>
          </a:p>
        </p:txBody>
      </p:sp>
      <p:sp>
        <p:nvSpPr>
          <p:cNvPr id="14" name="Content Placeholder 6">
            <a:extLst>
              <a:ext uri="{FF2B5EF4-FFF2-40B4-BE49-F238E27FC236}">
                <a16:creationId xmlns:a16="http://schemas.microsoft.com/office/drawing/2014/main" id="{DA44EE54-F26D-F601-B2A1-6C945C6A9601}"/>
              </a:ext>
            </a:extLst>
          </p:cNvPr>
          <p:cNvSpPr txBox="1">
            <a:spLocks/>
          </p:cNvSpPr>
          <p:nvPr/>
        </p:nvSpPr>
        <p:spPr>
          <a:xfrm>
            <a:off x="5752202" y="1490226"/>
            <a:ext cx="4676799" cy="8803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Additional insights come from how the results are disaggregated </a:t>
            </a:r>
          </a:p>
          <a:p>
            <a:endParaRPr lang="en-US" sz="2000" dirty="0"/>
          </a:p>
        </p:txBody>
      </p:sp>
      <p:pic>
        <p:nvPicPr>
          <p:cNvPr id="8" name="Picture 2" descr="Breakdown of direct costs and direct benefits by effect category of the Clean Air Act. ">
            <a:extLst>
              <a:ext uri="{FF2B5EF4-FFF2-40B4-BE49-F238E27FC236}">
                <a16:creationId xmlns:a16="http://schemas.microsoft.com/office/drawing/2014/main" id="{33458C8A-022D-5A37-1FC3-4DA5956EC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194" y="2301898"/>
            <a:ext cx="2785312" cy="432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6B20B025-5A66-D182-5BC4-BE6603506179}"/>
              </a:ext>
            </a:extLst>
          </p:cNvPr>
          <p:cNvSpPr txBox="1"/>
          <p:nvPr/>
        </p:nvSpPr>
        <p:spPr>
          <a:xfrm>
            <a:off x="5785813" y="6627167"/>
            <a:ext cx="5602120" cy="461665"/>
          </a:xfrm>
          <a:prstGeom prst="rect">
            <a:avLst/>
          </a:prstGeom>
          <a:noFill/>
        </p:spPr>
        <p:txBody>
          <a:bodyPr wrap="square" rtlCol="0">
            <a:spAutoFit/>
          </a:bodyPr>
          <a:lstStyle/>
          <a:p>
            <a:r>
              <a:rPr lang="en-US" sz="1200" dirty="0"/>
              <a:t>EPA, The Benefits and Costs of the Clean Air Act from 1990 to 2020 (2011)</a:t>
            </a:r>
          </a:p>
          <a:p>
            <a:endParaRPr lang="en-US" sz="1200" dirty="0"/>
          </a:p>
        </p:txBody>
      </p:sp>
      <p:sp>
        <p:nvSpPr>
          <p:cNvPr id="5" name="Slide Number Placeholder 4">
            <a:extLst>
              <a:ext uri="{FF2B5EF4-FFF2-40B4-BE49-F238E27FC236}">
                <a16:creationId xmlns:a16="http://schemas.microsoft.com/office/drawing/2014/main" id="{8E5457FD-47EF-FF80-4A86-0532A2A30E8A}"/>
              </a:ext>
            </a:extLst>
          </p:cNvPr>
          <p:cNvSpPr>
            <a:spLocks noGrp="1"/>
          </p:cNvSpPr>
          <p:nvPr>
            <p:ph type="sldNum" sz="quarter" idx="12"/>
          </p:nvPr>
        </p:nvSpPr>
        <p:spPr/>
        <p:txBody>
          <a:bodyPr/>
          <a:lstStyle/>
          <a:p>
            <a:fld id="{6FF9F0C5-380F-41C2-899A-BAC0F0927E16}" type="slidenum">
              <a:rPr lang="en-US" smtClean="0"/>
              <a:t>32</a:t>
            </a:fld>
            <a:endParaRPr lang="en-US"/>
          </a:p>
        </p:txBody>
      </p:sp>
    </p:spTree>
    <p:extLst>
      <p:ext uri="{BB962C8B-B14F-4D97-AF65-F5344CB8AC3E}">
        <p14:creationId xmlns:p14="http://schemas.microsoft.com/office/powerpoint/2010/main" val="359275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0CC3-E61C-82A8-142E-CFE2F0C28141}"/>
              </a:ext>
            </a:extLst>
          </p:cNvPr>
          <p:cNvSpPr>
            <a:spLocks noGrp="1"/>
          </p:cNvSpPr>
          <p:nvPr>
            <p:ph type="title"/>
          </p:nvPr>
        </p:nvSpPr>
        <p:spPr/>
        <p:txBody>
          <a:bodyPr/>
          <a:lstStyle/>
          <a:p>
            <a:r>
              <a:rPr lang="en-US" dirty="0"/>
              <a:t>Comparing Benefits and Costs Over Time</a:t>
            </a:r>
          </a:p>
        </p:txBody>
      </p:sp>
      <p:sp>
        <p:nvSpPr>
          <p:cNvPr id="7" name="TextBox 6">
            <a:extLst>
              <a:ext uri="{FF2B5EF4-FFF2-40B4-BE49-F238E27FC236}">
                <a16:creationId xmlns:a16="http://schemas.microsoft.com/office/drawing/2014/main" id="{274A7E6F-658D-EAA0-4513-B22F7B5C0FD5}"/>
              </a:ext>
            </a:extLst>
          </p:cNvPr>
          <p:cNvSpPr txBox="1"/>
          <p:nvPr/>
        </p:nvSpPr>
        <p:spPr>
          <a:xfrm>
            <a:off x="1767346" y="1759692"/>
            <a:ext cx="3657600" cy="369332"/>
          </a:xfrm>
          <a:prstGeom prst="rect">
            <a:avLst/>
          </a:prstGeom>
          <a:noFill/>
        </p:spPr>
        <p:txBody>
          <a:bodyPr wrap="square" rtlCol="0">
            <a:spAutoFit/>
          </a:bodyPr>
          <a:lstStyle/>
          <a:p>
            <a:pPr algn="ctr"/>
            <a:r>
              <a:rPr kumimoji="1" lang="en-US">
                <a:solidFill>
                  <a:srgbClr val="3D3D3D"/>
                </a:solidFill>
              </a:rPr>
              <a:t>U.S. Clean Air Act Amendments</a:t>
            </a:r>
          </a:p>
        </p:txBody>
      </p:sp>
      <p:pic>
        <p:nvPicPr>
          <p:cNvPr id="5" name="Picture 2" descr="Graph of the benefits and costs of the Clean Air Act in 2000, 2010, and 2020.">
            <a:extLst>
              <a:ext uri="{FF2B5EF4-FFF2-40B4-BE49-F238E27FC236}">
                <a16:creationId xmlns:a16="http://schemas.microsoft.com/office/drawing/2014/main" id="{A20580CF-E0B3-1803-7677-FC848BA2B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027" y="2173092"/>
            <a:ext cx="2842238" cy="416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83901AEE-6FFB-A5B1-1390-723F31A10296}"/>
              </a:ext>
            </a:extLst>
          </p:cNvPr>
          <p:cNvSpPr txBox="1"/>
          <p:nvPr/>
        </p:nvSpPr>
        <p:spPr>
          <a:xfrm>
            <a:off x="2192417" y="6361610"/>
            <a:ext cx="2824848" cy="461665"/>
          </a:xfrm>
          <a:prstGeom prst="rect">
            <a:avLst/>
          </a:prstGeom>
          <a:noFill/>
        </p:spPr>
        <p:txBody>
          <a:bodyPr wrap="square">
            <a:spAutoFit/>
          </a:bodyPr>
          <a:lstStyle/>
          <a:p>
            <a:r>
              <a:rPr lang="en-US" sz="1200"/>
              <a:t>EPA, The Benefits and Costs of the Clean Air Act from 1990 to 2020 (2011)</a:t>
            </a:r>
          </a:p>
        </p:txBody>
      </p:sp>
      <p:sp>
        <p:nvSpPr>
          <p:cNvPr id="8" name="TextBox 7">
            <a:extLst>
              <a:ext uri="{FF2B5EF4-FFF2-40B4-BE49-F238E27FC236}">
                <a16:creationId xmlns:a16="http://schemas.microsoft.com/office/drawing/2014/main" id="{718468C2-AA05-9D8D-121A-C4AF6EE9B91C}"/>
              </a:ext>
            </a:extLst>
          </p:cNvPr>
          <p:cNvSpPr txBox="1"/>
          <p:nvPr/>
        </p:nvSpPr>
        <p:spPr>
          <a:xfrm>
            <a:off x="6096000" y="1759692"/>
            <a:ext cx="3657600" cy="369332"/>
          </a:xfrm>
          <a:prstGeom prst="rect">
            <a:avLst/>
          </a:prstGeom>
          <a:noFill/>
        </p:spPr>
        <p:txBody>
          <a:bodyPr wrap="square" rtlCol="0">
            <a:spAutoFit/>
          </a:bodyPr>
          <a:lstStyle/>
          <a:p>
            <a:pPr algn="ctr"/>
            <a:r>
              <a:rPr kumimoji="1" lang="en-US">
                <a:solidFill>
                  <a:srgbClr val="3D3D3D"/>
                </a:solidFill>
              </a:rPr>
              <a:t>Santiago Retrospective Analysis</a:t>
            </a:r>
          </a:p>
        </p:txBody>
      </p:sp>
      <p:graphicFrame>
        <p:nvGraphicFramePr>
          <p:cNvPr id="6" name="Chart 5" descr="Graph of benefits and costs from Santiago's retrospective analysis">
            <a:extLst>
              <a:ext uri="{FF2B5EF4-FFF2-40B4-BE49-F238E27FC236}">
                <a16:creationId xmlns:a16="http://schemas.microsoft.com/office/drawing/2014/main" id="{633B278B-A5CA-0625-DF53-E55F41748CBC}"/>
              </a:ext>
            </a:extLst>
          </p:cNvPr>
          <p:cNvGraphicFramePr/>
          <p:nvPr>
            <p:extLst>
              <p:ext uri="{D42A27DB-BD31-4B8C-83A1-F6EECF244321}">
                <p14:modId xmlns:p14="http://schemas.microsoft.com/office/powerpoint/2010/main" val="3177530286"/>
              </p:ext>
            </p:extLst>
          </p:nvPr>
        </p:nvGraphicFramePr>
        <p:xfrm>
          <a:off x="5910825" y="2218250"/>
          <a:ext cx="4088758" cy="407347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2F42CF0-974D-139E-DCC7-8AB6023E6189}"/>
              </a:ext>
            </a:extLst>
          </p:cNvPr>
          <p:cNvSpPr>
            <a:spLocks noGrp="1"/>
          </p:cNvSpPr>
          <p:nvPr>
            <p:ph type="sldNum" sz="quarter" idx="12"/>
          </p:nvPr>
        </p:nvSpPr>
        <p:spPr/>
        <p:txBody>
          <a:bodyPr/>
          <a:lstStyle/>
          <a:p>
            <a:fld id="{D57F1E4F-1CFF-5643-939E-217C01CDF565}" type="slidenum">
              <a:rPr lang="en-US" smtClean="0"/>
              <a:pPr/>
              <a:t>33</a:t>
            </a:fld>
            <a:endParaRPr lang="en-US"/>
          </a:p>
        </p:txBody>
      </p:sp>
    </p:spTree>
    <p:extLst>
      <p:ext uri="{BB962C8B-B14F-4D97-AF65-F5344CB8AC3E}">
        <p14:creationId xmlns:p14="http://schemas.microsoft.com/office/powerpoint/2010/main" val="205243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7A4B-6E31-78D2-B7D9-C7C13846734C}"/>
              </a:ext>
            </a:extLst>
          </p:cNvPr>
          <p:cNvSpPr>
            <a:spLocks noGrp="1"/>
          </p:cNvSpPr>
          <p:nvPr>
            <p:ph type="title"/>
          </p:nvPr>
        </p:nvSpPr>
        <p:spPr/>
        <p:txBody>
          <a:bodyPr/>
          <a:lstStyle/>
          <a:p>
            <a:r>
              <a:rPr lang="en-US" dirty="0"/>
              <a:t>Net Benefits or Benefit-Cost Ratios? </a:t>
            </a:r>
          </a:p>
        </p:txBody>
      </p:sp>
      <p:pic>
        <p:nvPicPr>
          <p:cNvPr id="5" name="Picture 3" descr="Graph showing the relative benefits and costs of two different policies, and the calculated benefit-cost ratio of each. The ratio is higher for the policy that has lower net benefits. ">
            <a:extLst>
              <a:ext uri="{FF2B5EF4-FFF2-40B4-BE49-F238E27FC236}">
                <a16:creationId xmlns:a16="http://schemas.microsoft.com/office/drawing/2014/main" id="{7C723D06-B5E4-5DF4-CED3-D15123D8C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74" y="1700802"/>
            <a:ext cx="4755268" cy="458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3361A11-E501-CF4A-F306-8923146D924A}"/>
              </a:ext>
            </a:extLst>
          </p:cNvPr>
          <p:cNvSpPr txBox="1"/>
          <p:nvPr/>
        </p:nvSpPr>
        <p:spPr>
          <a:xfrm>
            <a:off x="7112257" y="6534834"/>
            <a:ext cx="5602147" cy="646331"/>
          </a:xfrm>
          <a:prstGeom prst="rect">
            <a:avLst/>
          </a:prstGeom>
          <a:noFill/>
        </p:spPr>
        <p:txBody>
          <a:bodyPr wrap="square" rtlCol="0">
            <a:spAutoFit/>
          </a:bodyPr>
          <a:lstStyle/>
          <a:p>
            <a:r>
              <a:rPr lang="en-US" sz="1200" dirty="0"/>
              <a:t>Office of Management and Budget, Circular A-4 (2003)</a:t>
            </a:r>
          </a:p>
          <a:p>
            <a:endParaRPr lang="en-US" sz="1200" dirty="0"/>
          </a:p>
          <a:p>
            <a:endParaRPr lang="en-US" sz="1200" dirty="0"/>
          </a:p>
        </p:txBody>
      </p:sp>
      <p:sp>
        <p:nvSpPr>
          <p:cNvPr id="4" name="Slide Number Placeholder 3">
            <a:extLst>
              <a:ext uri="{FF2B5EF4-FFF2-40B4-BE49-F238E27FC236}">
                <a16:creationId xmlns:a16="http://schemas.microsoft.com/office/drawing/2014/main" id="{B63283B9-69CD-3923-9BA6-993B094D8005}"/>
              </a:ext>
            </a:extLst>
          </p:cNvPr>
          <p:cNvSpPr>
            <a:spLocks noGrp="1"/>
          </p:cNvSpPr>
          <p:nvPr>
            <p:ph type="sldNum" sz="quarter" idx="12"/>
          </p:nvPr>
        </p:nvSpPr>
        <p:spPr/>
        <p:txBody>
          <a:bodyPr/>
          <a:lstStyle/>
          <a:p>
            <a:fld id="{D57F1E4F-1CFF-5643-939E-217C01CDF565}" type="slidenum">
              <a:rPr lang="en-US" smtClean="0"/>
              <a:pPr/>
              <a:t>34</a:t>
            </a:fld>
            <a:endParaRPr lang="en-US"/>
          </a:p>
        </p:txBody>
      </p:sp>
    </p:spTree>
    <p:extLst>
      <p:ext uri="{BB962C8B-B14F-4D97-AF65-F5344CB8AC3E}">
        <p14:creationId xmlns:p14="http://schemas.microsoft.com/office/powerpoint/2010/main" val="329929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37B9-6262-85C5-C151-7E79A49D9A48}"/>
              </a:ext>
            </a:extLst>
          </p:cNvPr>
          <p:cNvSpPr>
            <a:spLocks noGrp="1"/>
          </p:cNvSpPr>
          <p:nvPr>
            <p:ph type="title"/>
          </p:nvPr>
        </p:nvSpPr>
        <p:spPr/>
        <p:txBody>
          <a:bodyPr/>
          <a:lstStyle/>
          <a:p>
            <a:r>
              <a:rPr lang="en-US" dirty="0"/>
              <a:t>Sensitivity Analysis</a:t>
            </a:r>
          </a:p>
        </p:txBody>
      </p:sp>
      <p:sp>
        <p:nvSpPr>
          <p:cNvPr id="3" name="Content Placeholder 2">
            <a:extLst>
              <a:ext uri="{FF2B5EF4-FFF2-40B4-BE49-F238E27FC236}">
                <a16:creationId xmlns:a16="http://schemas.microsoft.com/office/drawing/2014/main" id="{C9F8894A-485D-634A-FCDE-A47F4A699A7A}"/>
              </a:ext>
            </a:extLst>
          </p:cNvPr>
          <p:cNvSpPr>
            <a:spLocks noGrp="1"/>
          </p:cNvSpPr>
          <p:nvPr>
            <p:ph idx="1"/>
          </p:nvPr>
        </p:nvSpPr>
        <p:spPr>
          <a:xfrm>
            <a:off x="677334" y="1795464"/>
            <a:ext cx="10899148" cy="365125"/>
          </a:xfrm>
        </p:spPr>
        <p:txBody>
          <a:bodyPr>
            <a:normAutofit fontScale="92500" lnSpcReduction="10000"/>
          </a:bodyPr>
          <a:lstStyle/>
          <a:p>
            <a:r>
              <a:rPr lang="en-US" sz="2000" dirty="0"/>
              <a:t>Compare costs and benefits against different discount rates</a:t>
            </a:r>
          </a:p>
        </p:txBody>
      </p:sp>
      <p:pic>
        <p:nvPicPr>
          <p:cNvPr id="1026" name="Picture 2" descr="Comparison of net benefits with different discount rates. ">
            <a:extLst>
              <a:ext uri="{FF2B5EF4-FFF2-40B4-BE49-F238E27FC236}">
                <a16:creationId xmlns:a16="http://schemas.microsoft.com/office/drawing/2014/main" id="{7032C59D-0D1D-7E34-43A2-AFC7A9F07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412" y="2357129"/>
            <a:ext cx="7353300" cy="369879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D4D16CD-0A9A-1B62-8440-9C9EE69FD66D}"/>
              </a:ext>
              <a:ext uri="{C183D7F6-B498-43B3-948B-1728B52AA6E4}">
                <adec:decorative xmlns:adec="http://schemas.microsoft.com/office/drawing/2017/decorative" val="1"/>
              </a:ext>
            </a:extLst>
          </p:cNvPr>
          <p:cNvSpPr/>
          <p:nvPr/>
        </p:nvSpPr>
        <p:spPr>
          <a:xfrm>
            <a:off x="3520440" y="2788920"/>
            <a:ext cx="6294120" cy="929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35BC955B-C71B-28F7-6647-7B253429DDE6}"/>
              </a:ext>
              <a:ext uri="{C183D7F6-B498-43B3-948B-1728B52AA6E4}">
                <adec:decorative xmlns:adec="http://schemas.microsoft.com/office/drawing/2017/decorative" val="1"/>
              </a:ext>
            </a:extLst>
          </p:cNvPr>
          <p:cNvSpPr/>
          <p:nvPr/>
        </p:nvSpPr>
        <p:spPr bwMode="auto">
          <a:xfrm>
            <a:off x="1154756" y="3550214"/>
            <a:ext cx="484632" cy="2020388"/>
          </a:xfrm>
          <a:prstGeom prst="down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TextBox 11">
            <a:extLst>
              <a:ext uri="{FF2B5EF4-FFF2-40B4-BE49-F238E27FC236}">
                <a16:creationId xmlns:a16="http://schemas.microsoft.com/office/drawing/2014/main" id="{1EF81A13-68D4-5268-B329-3AEE705AD087}"/>
              </a:ext>
            </a:extLst>
          </p:cNvPr>
          <p:cNvSpPr txBox="1"/>
          <p:nvPr/>
        </p:nvSpPr>
        <p:spPr>
          <a:xfrm>
            <a:off x="1136032" y="2854654"/>
            <a:ext cx="952380" cy="523220"/>
          </a:xfrm>
          <a:prstGeom prst="rect">
            <a:avLst/>
          </a:prstGeom>
          <a:noFill/>
        </p:spPr>
        <p:txBody>
          <a:bodyPr wrap="square" rtlCol="0">
            <a:spAutoFit/>
          </a:bodyPr>
          <a:lstStyle/>
          <a:p>
            <a:r>
              <a:rPr lang="en-US" sz="1400" dirty="0">
                <a:solidFill>
                  <a:schemeClr val="tx2"/>
                </a:solidFill>
              </a:rPr>
              <a:t>Net Benefits</a:t>
            </a:r>
          </a:p>
        </p:txBody>
      </p:sp>
      <p:sp>
        <p:nvSpPr>
          <p:cNvPr id="9" name="TextBox 8">
            <a:extLst>
              <a:ext uri="{FF2B5EF4-FFF2-40B4-BE49-F238E27FC236}">
                <a16:creationId xmlns:a16="http://schemas.microsoft.com/office/drawing/2014/main" id="{18C82ECB-CC31-6234-F568-B968F17C2EA3}"/>
              </a:ext>
            </a:extLst>
          </p:cNvPr>
          <p:cNvSpPr txBox="1"/>
          <p:nvPr/>
        </p:nvSpPr>
        <p:spPr>
          <a:xfrm>
            <a:off x="3718560" y="6581001"/>
            <a:ext cx="7680960" cy="276999"/>
          </a:xfrm>
          <a:prstGeom prst="rect">
            <a:avLst/>
          </a:prstGeom>
          <a:noFill/>
        </p:spPr>
        <p:txBody>
          <a:bodyPr wrap="square" rtlCol="0">
            <a:spAutoFit/>
          </a:bodyPr>
          <a:lstStyle/>
          <a:p>
            <a:r>
              <a:rPr lang="en-US" sz="1200" dirty="0"/>
              <a:t>Cropper et al., 2018. “Applying Benefit-Cost Analysis to Air Pollution Control in the Indian Power Sector.”</a:t>
            </a:r>
          </a:p>
        </p:txBody>
      </p:sp>
      <p:sp>
        <p:nvSpPr>
          <p:cNvPr id="4" name="Slide Number Placeholder 3">
            <a:extLst>
              <a:ext uri="{FF2B5EF4-FFF2-40B4-BE49-F238E27FC236}">
                <a16:creationId xmlns:a16="http://schemas.microsoft.com/office/drawing/2014/main" id="{D8B98547-C448-3068-6EDE-C7207C2147D6}"/>
              </a:ext>
            </a:extLst>
          </p:cNvPr>
          <p:cNvSpPr>
            <a:spLocks noGrp="1"/>
          </p:cNvSpPr>
          <p:nvPr>
            <p:ph type="sldNum" sz="quarter" idx="12"/>
          </p:nvPr>
        </p:nvSpPr>
        <p:spPr/>
        <p:txBody>
          <a:bodyPr/>
          <a:lstStyle/>
          <a:p>
            <a:fld id="{D57F1E4F-1CFF-5643-939E-217C01CDF565}" type="slidenum">
              <a:rPr lang="en-US" smtClean="0"/>
              <a:pPr/>
              <a:t>35</a:t>
            </a:fld>
            <a:endParaRPr lang="en-US"/>
          </a:p>
        </p:txBody>
      </p:sp>
    </p:spTree>
    <p:extLst>
      <p:ext uri="{BB962C8B-B14F-4D97-AF65-F5344CB8AC3E}">
        <p14:creationId xmlns:p14="http://schemas.microsoft.com/office/powerpoint/2010/main" val="26464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AA24-A038-4269-821A-B11D2ADAA8F9}"/>
              </a:ext>
            </a:extLst>
          </p:cNvPr>
          <p:cNvSpPr>
            <a:spLocks noGrp="1"/>
          </p:cNvSpPr>
          <p:nvPr>
            <p:ph type="title"/>
          </p:nvPr>
        </p:nvSpPr>
        <p:spPr/>
        <p:txBody>
          <a:bodyPr/>
          <a:lstStyle/>
          <a:p>
            <a:r>
              <a:rPr lang="en-US" dirty="0"/>
              <a:t>Incorporating GDP Effects</a:t>
            </a:r>
          </a:p>
        </p:txBody>
      </p:sp>
      <p:pic>
        <p:nvPicPr>
          <p:cNvPr id="5" name="Picture 2" descr="Diagram of how GDP effects are incorporated to understand the macroeconomic impacts of air quality policies. ">
            <a:extLst>
              <a:ext uri="{FF2B5EF4-FFF2-40B4-BE49-F238E27FC236}">
                <a16:creationId xmlns:a16="http://schemas.microsoft.com/office/drawing/2014/main" id="{5218C135-9E1C-0A61-CCB7-502FCFCA6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79" y="1478599"/>
            <a:ext cx="5968841" cy="494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69D7F249-6284-112B-2151-B76BC69C89E0}"/>
              </a:ext>
            </a:extLst>
          </p:cNvPr>
          <p:cNvSpPr>
            <a:spLocks noGrp="1"/>
          </p:cNvSpPr>
          <p:nvPr>
            <p:ph type="sldNum" sz="quarter" idx="12"/>
          </p:nvPr>
        </p:nvSpPr>
        <p:spPr/>
        <p:txBody>
          <a:bodyPr/>
          <a:lstStyle/>
          <a:p>
            <a:fld id="{D57F1E4F-1CFF-5643-939E-217C01CDF565}" type="slidenum">
              <a:rPr lang="en-US" smtClean="0"/>
              <a:pPr/>
              <a:t>36</a:t>
            </a:fld>
            <a:endParaRPr lang="en-US"/>
          </a:p>
        </p:txBody>
      </p:sp>
    </p:spTree>
    <p:extLst>
      <p:ext uri="{BB962C8B-B14F-4D97-AF65-F5344CB8AC3E}">
        <p14:creationId xmlns:p14="http://schemas.microsoft.com/office/powerpoint/2010/main" val="455406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46E06C-CB79-484D-2BC0-64DAEC3243D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5: Uncertainty Analysis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6603513" cy="5224724"/>
          </a:xfrm>
        </p:spPr>
        <p:txBody>
          <a:bodyPr anchor="ctr">
            <a:normAutofit/>
          </a:bodyPr>
          <a:lstStyle/>
          <a:p>
            <a:r>
              <a:rPr lang="en-US" sz="2400" dirty="0"/>
              <a:t>1. General Framework</a:t>
            </a:r>
          </a:p>
          <a:p>
            <a:r>
              <a:rPr lang="en-US" sz="2400" dirty="0"/>
              <a:t>2. Benefits Valuation</a:t>
            </a:r>
          </a:p>
          <a:p>
            <a:r>
              <a:rPr lang="en-US" sz="2400" dirty="0"/>
              <a:t>3. Costs</a:t>
            </a:r>
          </a:p>
          <a:p>
            <a:r>
              <a:rPr lang="en-US" sz="2400" dirty="0"/>
              <a:t>4. Comparing Benefits and Costs</a:t>
            </a:r>
          </a:p>
          <a:p>
            <a:r>
              <a:rPr lang="en-US" sz="3200" b="1" dirty="0"/>
              <a:t>5. Uncertainty Analysis</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lang="en-US" sz="2400" dirty="0">
                <a:solidFill>
                  <a:prstClr val="black">
                    <a:lumMod val="75000"/>
                    <a:lumOff val="25000"/>
                  </a:prstClr>
                </a:solidFill>
                <a:latin typeface="Trebuchet MS" panose="020B0603020202020204"/>
              </a:rPr>
              <a:t>6</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Making a Business Case</a:t>
            </a:r>
          </a:p>
          <a:p>
            <a:endParaRPr lang="en-US" sz="3200" b="1" dirty="0"/>
          </a:p>
          <a:p>
            <a:endParaRPr lang="en-US" sz="3200" b="1" dirty="0"/>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37</a:t>
            </a:fld>
            <a:endParaRPr lang="en-US"/>
          </a:p>
        </p:txBody>
      </p:sp>
    </p:spTree>
    <p:extLst>
      <p:ext uri="{BB962C8B-B14F-4D97-AF65-F5344CB8AC3E}">
        <p14:creationId xmlns:p14="http://schemas.microsoft.com/office/powerpoint/2010/main" val="180798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EACF-B64C-2680-9597-F32ACC5CFC9F}"/>
              </a:ext>
            </a:extLst>
          </p:cNvPr>
          <p:cNvSpPr>
            <a:spLocks noGrp="1"/>
          </p:cNvSpPr>
          <p:nvPr>
            <p:ph type="title"/>
          </p:nvPr>
        </p:nvSpPr>
        <p:spPr/>
        <p:txBody>
          <a:bodyPr/>
          <a:lstStyle/>
          <a:p>
            <a:r>
              <a:rPr lang="en-US" dirty="0"/>
              <a:t>Uncertainty Analysis</a:t>
            </a:r>
          </a:p>
        </p:txBody>
      </p:sp>
      <p:sp>
        <p:nvSpPr>
          <p:cNvPr id="3" name="Content Placeholder 2">
            <a:extLst>
              <a:ext uri="{FF2B5EF4-FFF2-40B4-BE49-F238E27FC236}">
                <a16:creationId xmlns:a16="http://schemas.microsoft.com/office/drawing/2014/main" id="{F66CF428-875A-1971-EE2B-C99EC4F31FA1}"/>
              </a:ext>
            </a:extLst>
          </p:cNvPr>
          <p:cNvSpPr>
            <a:spLocks noGrp="1"/>
          </p:cNvSpPr>
          <p:nvPr>
            <p:ph idx="1"/>
          </p:nvPr>
        </p:nvSpPr>
        <p:spPr>
          <a:xfrm>
            <a:off x="677334" y="1653814"/>
            <a:ext cx="10899148" cy="725830"/>
          </a:xfrm>
        </p:spPr>
        <p:txBody>
          <a:bodyPr>
            <a:normAutofit/>
          </a:bodyPr>
          <a:lstStyle/>
          <a:p>
            <a:r>
              <a:rPr lang="en-US" sz="2000"/>
              <a:t>Whenever possible, quantitatively assess sources of uncertainty in your estimates</a:t>
            </a:r>
          </a:p>
          <a:p>
            <a:pPr marL="0" indent="0">
              <a:buNone/>
            </a:pPr>
            <a:endParaRPr lang="en-US" sz="2000"/>
          </a:p>
        </p:txBody>
      </p:sp>
      <p:pic>
        <p:nvPicPr>
          <p:cNvPr id="5" name="Picture 2" descr="Annual premature deaths avoided between 1995 and 2020, using estimates from three different studies. ">
            <a:extLst>
              <a:ext uri="{FF2B5EF4-FFF2-40B4-BE49-F238E27FC236}">
                <a16:creationId xmlns:a16="http://schemas.microsoft.com/office/drawing/2014/main" id="{3D8CF34B-93B2-2509-7B14-562538082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795" y="2379644"/>
            <a:ext cx="7974409" cy="396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2F5EC364-C181-B4BE-E099-92E5F9976845}"/>
              </a:ext>
            </a:extLst>
          </p:cNvPr>
          <p:cNvSpPr>
            <a:spLocks noGrp="1"/>
          </p:cNvSpPr>
          <p:nvPr>
            <p:ph type="sldNum" sz="quarter" idx="12"/>
          </p:nvPr>
        </p:nvSpPr>
        <p:spPr/>
        <p:txBody>
          <a:bodyPr/>
          <a:lstStyle/>
          <a:p>
            <a:fld id="{D57F1E4F-1CFF-5643-939E-217C01CDF565}" type="slidenum">
              <a:rPr lang="en-US" smtClean="0"/>
              <a:pPr/>
              <a:t>38</a:t>
            </a:fld>
            <a:endParaRPr lang="en-US"/>
          </a:p>
        </p:txBody>
      </p:sp>
    </p:spTree>
    <p:extLst>
      <p:ext uri="{BB962C8B-B14F-4D97-AF65-F5344CB8AC3E}">
        <p14:creationId xmlns:p14="http://schemas.microsoft.com/office/powerpoint/2010/main" val="378914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25DE-090E-01F4-A3CA-62B538F2A7E3}"/>
              </a:ext>
            </a:extLst>
          </p:cNvPr>
          <p:cNvSpPr>
            <a:spLocks noGrp="1"/>
          </p:cNvSpPr>
          <p:nvPr>
            <p:ph type="title"/>
          </p:nvPr>
        </p:nvSpPr>
        <p:spPr/>
        <p:txBody>
          <a:bodyPr/>
          <a:lstStyle/>
          <a:p>
            <a:r>
              <a:rPr lang="en-US" dirty="0"/>
              <a:t>Uncertainty Analysis</a:t>
            </a:r>
          </a:p>
        </p:txBody>
      </p:sp>
      <p:pic>
        <p:nvPicPr>
          <p:cNvPr id="5" name="Picture 2" descr="Potentially major uncertainties and the estimated effect elimination of each uncertainty may have on a study's results. ">
            <a:extLst>
              <a:ext uri="{FF2B5EF4-FFF2-40B4-BE49-F238E27FC236}">
                <a16:creationId xmlns:a16="http://schemas.microsoft.com/office/drawing/2014/main" id="{07289A83-7A5F-AD0E-3E28-3C986A62E0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333"/>
          <a:stretch/>
        </p:blipFill>
        <p:spPr bwMode="auto">
          <a:xfrm>
            <a:off x="878453" y="1453358"/>
            <a:ext cx="5238253" cy="432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Potentially major uncertainties and the estimated effect elimination of each uncertainty may have on a study's results. ">
            <a:extLst>
              <a:ext uri="{FF2B5EF4-FFF2-40B4-BE49-F238E27FC236}">
                <a16:creationId xmlns:a16="http://schemas.microsoft.com/office/drawing/2014/main" id="{C1B7FBFA-F455-BD2B-3A3D-79F3FAA04C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593" b="5043"/>
          <a:stretch/>
        </p:blipFill>
        <p:spPr bwMode="auto">
          <a:xfrm>
            <a:off x="6211968" y="1948170"/>
            <a:ext cx="4708904" cy="378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C64D2CE5-FE73-8430-3917-8B84BCF1BCA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736"/>
          <a:stretch/>
        </p:blipFill>
        <p:spPr bwMode="auto">
          <a:xfrm>
            <a:off x="3940609" y="5966108"/>
            <a:ext cx="4708904" cy="42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2DA53F19-EE17-21A4-3D3C-F1271ACA7E1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824"/>
          <a:stretch/>
        </p:blipFill>
        <p:spPr bwMode="auto">
          <a:xfrm>
            <a:off x="6204072" y="1453358"/>
            <a:ext cx="4716800" cy="49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C494E44C-65F5-267B-1650-BE674FEF2D33}"/>
              </a:ext>
            </a:extLst>
          </p:cNvPr>
          <p:cNvSpPr>
            <a:spLocks noGrp="1"/>
          </p:cNvSpPr>
          <p:nvPr>
            <p:ph type="sldNum" sz="quarter" idx="12"/>
          </p:nvPr>
        </p:nvSpPr>
        <p:spPr/>
        <p:txBody>
          <a:bodyPr/>
          <a:lstStyle/>
          <a:p>
            <a:fld id="{D57F1E4F-1CFF-5643-939E-217C01CDF565}" type="slidenum">
              <a:rPr lang="en-US" smtClean="0"/>
              <a:pPr/>
              <a:t>39</a:t>
            </a:fld>
            <a:endParaRPr lang="en-US"/>
          </a:p>
        </p:txBody>
      </p:sp>
    </p:spTree>
    <p:extLst>
      <p:ext uri="{BB962C8B-B14F-4D97-AF65-F5344CB8AC3E}">
        <p14:creationId xmlns:p14="http://schemas.microsoft.com/office/powerpoint/2010/main" val="187711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AD8A-3791-5576-92D4-E903CBE3EB41}"/>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General Framework</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6603513" cy="5224724"/>
          </a:xfrm>
        </p:spPr>
        <p:txBody>
          <a:bodyPr anchor="ctr">
            <a:normAutofit/>
          </a:bodyPr>
          <a:lstStyle/>
          <a:p>
            <a:r>
              <a:rPr lang="en-US" sz="3200" b="1" dirty="0"/>
              <a:t>1. General Framework</a:t>
            </a:r>
          </a:p>
          <a:p>
            <a:r>
              <a:rPr lang="en-US" sz="2400" dirty="0"/>
              <a:t>2. Benefits Valuation</a:t>
            </a:r>
          </a:p>
          <a:p>
            <a:r>
              <a:rPr lang="en-US" sz="2400" dirty="0"/>
              <a:t>3. Costs</a:t>
            </a:r>
          </a:p>
          <a:p>
            <a:r>
              <a:rPr lang="en-US" sz="2400" dirty="0"/>
              <a:t>4. Comparing Benefits and Costs</a:t>
            </a:r>
          </a:p>
          <a:p>
            <a:r>
              <a:rPr lang="en-US" sz="2400" dirty="0"/>
              <a:t>5. Uncertainty Analysis</a:t>
            </a:r>
          </a:p>
          <a:p>
            <a:r>
              <a:rPr lang="en-US" sz="2400" dirty="0"/>
              <a:t>6. Making a Business Case</a:t>
            </a:r>
          </a:p>
          <a:p>
            <a:endParaRPr lang="en-US" sz="2400" dirty="0"/>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975655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5BE71-8BB8-00C7-6603-21B42EFD600E}"/>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6: Making a Business Case</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6603513" cy="5224724"/>
          </a:xfrm>
        </p:spPr>
        <p:txBody>
          <a:bodyPr anchor="ctr">
            <a:normAutofit/>
          </a:bodyPr>
          <a:lstStyle/>
          <a:p>
            <a:r>
              <a:rPr lang="en-US" sz="2400" dirty="0"/>
              <a:t>1. General Framework</a:t>
            </a:r>
          </a:p>
          <a:p>
            <a:r>
              <a:rPr lang="en-US" sz="2400" dirty="0"/>
              <a:t>2. Benefits Valuation</a:t>
            </a:r>
          </a:p>
          <a:p>
            <a:r>
              <a:rPr lang="en-US" sz="2400" dirty="0"/>
              <a:t>3. Costs</a:t>
            </a:r>
          </a:p>
          <a:p>
            <a:r>
              <a:rPr lang="en-US" sz="2400" dirty="0"/>
              <a:t>4. Comparing Benefits and Costs</a:t>
            </a:r>
          </a:p>
          <a:p>
            <a:r>
              <a:rPr lang="en-US" sz="2400" dirty="0"/>
              <a:t>5. Uncertainty Analysis</a:t>
            </a:r>
          </a:p>
          <a:p>
            <a:r>
              <a:rPr lang="en-US" sz="3200" b="1" dirty="0"/>
              <a:t>6. Making a Business Case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40</a:t>
            </a:fld>
            <a:endParaRPr lang="en-US"/>
          </a:p>
        </p:txBody>
      </p:sp>
    </p:spTree>
    <p:extLst>
      <p:ext uri="{BB962C8B-B14F-4D97-AF65-F5344CB8AC3E}">
        <p14:creationId xmlns:p14="http://schemas.microsoft.com/office/powerpoint/2010/main" val="2265387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A6C9-3112-804A-086B-8ED86549B55D}"/>
              </a:ext>
            </a:extLst>
          </p:cNvPr>
          <p:cNvSpPr>
            <a:spLocks noGrp="1"/>
          </p:cNvSpPr>
          <p:nvPr>
            <p:ph type="title"/>
          </p:nvPr>
        </p:nvSpPr>
        <p:spPr/>
        <p:txBody>
          <a:bodyPr/>
          <a:lstStyle/>
          <a:p>
            <a:r>
              <a:rPr lang="en-US" dirty="0"/>
              <a:t>Making a Business Case	</a:t>
            </a:r>
          </a:p>
        </p:txBody>
      </p:sp>
      <p:sp>
        <p:nvSpPr>
          <p:cNvPr id="3" name="Content Placeholder 2">
            <a:extLst>
              <a:ext uri="{FF2B5EF4-FFF2-40B4-BE49-F238E27FC236}">
                <a16:creationId xmlns:a16="http://schemas.microsoft.com/office/drawing/2014/main" id="{5A2A34C8-61C5-B101-92A5-22A0C7FCE9E6}"/>
              </a:ext>
            </a:extLst>
          </p:cNvPr>
          <p:cNvSpPr>
            <a:spLocks noGrp="1"/>
          </p:cNvSpPr>
          <p:nvPr>
            <p:ph idx="1"/>
          </p:nvPr>
        </p:nvSpPr>
        <p:spPr>
          <a:xfrm>
            <a:off x="677334" y="1931989"/>
            <a:ext cx="10215809" cy="3880773"/>
          </a:xfrm>
        </p:spPr>
        <p:txBody>
          <a:bodyPr>
            <a:normAutofit/>
          </a:bodyPr>
          <a:lstStyle/>
          <a:p>
            <a:r>
              <a:rPr lang="en-US" sz="2400" dirty="0"/>
              <a:t>Show that air pollutant emissions can be reduced while the economy grows</a:t>
            </a:r>
          </a:p>
          <a:p>
            <a:r>
              <a:rPr lang="en-US" sz="2400" dirty="0"/>
              <a:t>Engage “industry leader” businesses in public outreach for cleaner air</a:t>
            </a:r>
          </a:p>
          <a:p>
            <a:r>
              <a:rPr lang="en-US" sz="2400" dirty="0"/>
              <a:t>Provide financial incentives to update older polluting equipment/vehicles/technology</a:t>
            </a:r>
          </a:p>
          <a:p>
            <a:r>
              <a:rPr lang="en-US" sz="2400" dirty="0"/>
              <a:t>Develop case studies that show the benefits to the “business bottom-line” of investing in air pollution control</a:t>
            </a:r>
          </a:p>
        </p:txBody>
      </p:sp>
      <p:sp>
        <p:nvSpPr>
          <p:cNvPr id="4" name="Slide Number Placeholder 3">
            <a:extLst>
              <a:ext uri="{FF2B5EF4-FFF2-40B4-BE49-F238E27FC236}">
                <a16:creationId xmlns:a16="http://schemas.microsoft.com/office/drawing/2014/main" id="{99AD7D8F-CE6C-EA60-AF58-160262EFB281}"/>
              </a:ext>
            </a:extLst>
          </p:cNvPr>
          <p:cNvSpPr>
            <a:spLocks noGrp="1"/>
          </p:cNvSpPr>
          <p:nvPr>
            <p:ph type="sldNum" sz="quarter" idx="12"/>
          </p:nvPr>
        </p:nvSpPr>
        <p:spPr/>
        <p:txBody>
          <a:bodyPr/>
          <a:lstStyle/>
          <a:p>
            <a:fld id="{D57F1E4F-1CFF-5643-939E-217C01CDF565}" type="slidenum">
              <a:rPr lang="en-US" smtClean="0"/>
              <a:pPr/>
              <a:t>41</a:t>
            </a:fld>
            <a:endParaRPr lang="en-US"/>
          </a:p>
        </p:txBody>
      </p:sp>
    </p:spTree>
    <p:extLst>
      <p:ext uri="{BB962C8B-B14F-4D97-AF65-F5344CB8AC3E}">
        <p14:creationId xmlns:p14="http://schemas.microsoft.com/office/powerpoint/2010/main" val="2028366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0692-D18A-2798-B53E-355FB4480F70}"/>
              </a:ext>
            </a:extLst>
          </p:cNvPr>
          <p:cNvSpPr>
            <a:spLocks noGrp="1"/>
          </p:cNvSpPr>
          <p:nvPr>
            <p:ph type="title"/>
          </p:nvPr>
        </p:nvSpPr>
        <p:spPr>
          <a:xfrm>
            <a:off x="439833" y="609600"/>
            <a:ext cx="11079237" cy="1320800"/>
          </a:xfrm>
        </p:spPr>
        <p:txBody>
          <a:bodyPr/>
          <a:lstStyle/>
          <a:p>
            <a:r>
              <a:rPr lang="en-US" dirty="0"/>
              <a:t>U.S. Example: Relating Emissions to Economic Growth</a:t>
            </a:r>
          </a:p>
        </p:txBody>
      </p:sp>
      <p:pic>
        <p:nvPicPr>
          <p:cNvPr id="2050" name="Picture 2" descr="This chart shows long-term economic growth has occurred while emissions of air pollutants have decreased.">
            <a:extLst>
              <a:ext uri="{FF2B5EF4-FFF2-40B4-BE49-F238E27FC236}">
                <a16:creationId xmlns:a16="http://schemas.microsoft.com/office/drawing/2014/main" id="{39EAB0CE-BF2D-57E3-2963-A76377307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463" y="1898097"/>
            <a:ext cx="8325163" cy="4682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BC7C44-95D4-CEF4-1440-4510F678C6CB}"/>
              </a:ext>
            </a:extLst>
          </p:cNvPr>
          <p:cNvSpPr txBox="1"/>
          <p:nvPr/>
        </p:nvSpPr>
        <p:spPr>
          <a:xfrm>
            <a:off x="6428597" y="6581001"/>
            <a:ext cx="8458200" cy="276999"/>
          </a:xfrm>
          <a:prstGeom prst="rect">
            <a:avLst/>
          </a:prstGeom>
          <a:noFill/>
        </p:spPr>
        <p:txBody>
          <a:bodyPr wrap="square" lIns="91440" tIns="45720" rIns="91440" bIns="45720" rtlCol="0" anchor="t">
            <a:spAutoFit/>
          </a:bodyPr>
          <a:lstStyle/>
          <a:p>
            <a:r>
              <a:rPr lang="en-US" sz="1200" dirty="0">
                <a:hlinkClick r:id="rId4"/>
              </a:rPr>
              <a:t>https://www.epa.gov/air-trends/air-quality-national-summary</a:t>
            </a:r>
            <a:r>
              <a:rPr lang="en-US" sz="1200" dirty="0"/>
              <a:t> </a:t>
            </a:r>
          </a:p>
        </p:txBody>
      </p:sp>
      <p:sp>
        <p:nvSpPr>
          <p:cNvPr id="4" name="Slide Number Placeholder 3">
            <a:extLst>
              <a:ext uri="{FF2B5EF4-FFF2-40B4-BE49-F238E27FC236}">
                <a16:creationId xmlns:a16="http://schemas.microsoft.com/office/drawing/2014/main" id="{303E8528-65E9-FC72-A016-D05D337BABE0}"/>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1738153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C5B3-1B32-8FD5-F605-E69E7F67FD4D}"/>
              </a:ext>
            </a:extLst>
          </p:cNvPr>
          <p:cNvSpPr>
            <a:spLocks noGrp="1"/>
          </p:cNvSpPr>
          <p:nvPr>
            <p:ph type="title"/>
          </p:nvPr>
        </p:nvSpPr>
        <p:spPr/>
        <p:txBody>
          <a:bodyPr/>
          <a:lstStyle/>
          <a:p>
            <a:r>
              <a:rPr lang="en-US" dirty="0"/>
              <a:t>Engage Industry Leaders</a:t>
            </a:r>
          </a:p>
        </p:txBody>
      </p:sp>
      <p:sp>
        <p:nvSpPr>
          <p:cNvPr id="3" name="Content Placeholder 2">
            <a:extLst>
              <a:ext uri="{FF2B5EF4-FFF2-40B4-BE49-F238E27FC236}">
                <a16:creationId xmlns:a16="http://schemas.microsoft.com/office/drawing/2014/main" id="{89071BC5-154B-3996-0B10-E6DCFCB888BA}"/>
              </a:ext>
            </a:extLst>
          </p:cNvPr>
          <p:cNvSpPr>
            <a:spLocks noGrp="1"/>
          </p:cNvSpPr>
          <p:nvPr>
            <p:ph idx="1"/>
          </p:nvPr>
        </p:nvSpPr>
        <p:spPr>
          <a:xfrm>
            <a:off x="677334" y="1813561"/>
            <a:ext cx="10215809" cy="4227802"/>
          </a:xfrm>
        </p:spPr>
        <p:txBody>
          <a:bodyPr vert="horz" lIns="91440" tIns="45720" rIns="91440" bIns="45720" rtlCol="0" anchor="t">
            <a:normAutofit lnSpcReduction="10000"/>
          </a:bodyPr>
          <a:lstStyle/>
          <a:p>
            <a:pPr marL="0" indent="0">
              <a:buNone/>
            </a:pPr>
            <a:r>
              <a:rPr lang="en-US" sz="2400" b="1" dirty="0"/>
              <a:t>Five Key Lessons from Working with Industry:</a:t>
            </a:r>
          </a:p>
          <a:p>
            <a:pPr marL="457200" indent="-457200">
              <a:buAutoNum type="arabicPeriod"/>
            </a:pPr>
            <a:r>
              <a:rPr lang="en-US" sz="2400" dirty="0"/>
              <a:t>Understand industry structure and small business needs for technology adoption</a:t>
            </a:r>
          </a:p>
          <a:p>
            <a:pPr marL="457200" indent="-457200">
              <a:buAutoNum type="arabicPeriod"/>
            </a:pPr>
            <a:r>
              <a:rPr lang="en-US" sz="2400" dirty="0"/>
              <a:t>Targeted incentives can cost-effectively accelerate advanced technology adoption</a:t>
            </a:r>
          </a:p>
          <a:p>
            <a:pPr marL="457200" indent="-457200">
              <a:buAutoNum type="arabicPeriod"/>
            </a:pPr>
            <a:r>
              <a:rPr lang="en-US" sz="2400" dirty="0"/>
              <a:t>Stakeholder involvement and financial assistance are necessary for industry-wide technology adoption</a:t>
            </a:r>
          </a:p>
          <a:p>
            <a:pPr marL="457200" indent="-457200">
              <a:buAutoNum type="arabicPeriod"/>
            </a:pPr>
            <a:r>
              <a:rPr lang="en-US" sz="2400" dirty="0"/>
              <a:t>Learn from early adopters of clean air technologies</a:t>
            </a:r>
          </a:p>
          <a:p>
            <a:pPr marL="457200" indent="-457200">
              <a:buAutoNum type="arabicPeriod"/>
            </a:pPr>
            <a:r>
              <a:rPr lang="en-US" sz="2400" dirty="0"/>
              <a:t>One size does not fit all, and infrastructure is needed to expand technology adoption</a:t>
            </a:r>
          </a:p>
        </p:txBody>
      </p:sp>
      <p:sp>
        <p:nvSpPr>
          <p:cNvPr id="4" name="Slide Number Placeholder 3">
            <a:extLst>
              <a:ext uri="{FF2B5EF4-FFF2-40B4-BE49-F238E27FC236}">
                <a16:creationId xmlns:a16="http://schemas.microsoft.com/office/drawing/2014/main" id="{5866026E-F66A-D18D-CB3F-20C66A4AA727}"/>
              </a:ext>
            </a:extLst>
          </p:cNvPr>
          <p:cNvSpPr>
            <a:spLocks noGrp="1"/>
          </p:cNvSpPr>
          <p:nvPr>
            <p:ph type="sldNum" sz="quarter" idx="12"/>
          </p:nvPr>
        </p:nvSpPr>
        <p:spPr/>
        <p:txBody>
          <a:bodyPr/>
          <a:lstStyle/>
          <a:p>
            <a:fld id="{D57F1E4F-1CFF-5643-939E-217C01CDF565}" type="slidenum">
              <a:rPr lang="en-US" smtClean="0"/>
              <a:pPr/>
              <a:t>43</a:t>
            </a:fld>
            <a:endParaRPr lang="en-US"/>
          </a:p>
        </p:txBody>
      </p:sp>
    </p:spTree>
    <p:extLst>
      <p:ext uri="{BB962C8B-B14F-4D97-AF65-F5344CB8AC3E}">
        <p14:creationId xmlns:p14="http://schemas.microsoft.com/office/powerpoint/2010/main" val="1902275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3760-792D-DE64-C24C-5B875B4B3014}"/>
              </a:ext>
            </a:extLst>
          </p:cNvPr>
          <p:cNvSpPr>
            <a:spLocks noGrp="1"/>
          </p:cNvSpPr>
          <p:nvPr>
            <p:ph type="title"/>
          </p:nvPr>
        </p:nvSpPr>
        <p:spPr/>
        <p:txBody>
          <a:bodyPr/>
          <a:lstStyle/>
          <a:p>
            <a:r>
              <a:rPr lang="en-US" dirty="0"/>
              <a:t>Provide Support to Businesses</a:t>
            </a:r>
          </a:p>
        </p:txBody>
      </p:sp>
      <p:sp>
        <p:nvSpPr>
          <p:cNvPr id="3" name="Content Placeholder 2">
            <a:extLst>
              <a:ext uri="{FF2B5EF4-FFF2-40B4-BE49-F238E27FC236}">
                <a16:creationId xmlns:a16="http://schemas.microsoft.com/office/drawing/2014/main" id="{510792F5-8345-3BAF-EE56-EAB9BD881FA5}"/>
              </a:ext>
            </a:extLst>
          </p:cNvPr>
          <p:cNvSpPr>
            <a:spLocks noGrp="1"/>
          </p:cNvSpPr>
          <p:nvPr>
            <p:ph idx="1"/>
          </p:nvPr>
        </p:nvSpPr>
        <p:spPr>
          <a:xfrm>
            <a:off x="677334" y="1947229"/>
            <a:ext cx="10215809" cy="3880773"/>
          </a:xfrm>
        </p:spPr>
        <p:txBody>
          <a:bodyPr>
            <a:normAutofit/>
          </a:bodyPr>
          <a:lstStyle/>
          <a:p>
            <a:r>
              <a:rPr lang="en-US" sz="2400" dirty="0"/>
              <a:t>Provide </a:t>
            </a:r>
            <a:r>
              <a:rPr lang="en-US" sz="2400" b="1" i="1" dirty="0"/>
              <a:t>regulatory certainty </a:t>
            </a:r>
            <a:r>
              <a:rPr lang="en-US" sz="2400" dirty="0"/>
              <a:t>to minimize long-term business investment risks</a:t>
            </a:r>
          </a:p>
          <a:p>
            <a:r>
              <a:rPr lang="en-US" sz="2400" dirty="0"/>
              <a:t>Maximize </a:t>
            </a:r>
            <a:r>
              <a:rPr lang="en-US" sz="2400" b="1" i="1" dirty="0"/>
              <a:t>compliance flexibility </a:t>
            </a:r>
            <a:r>
              <a:rPr lang="en-US" sz="2400" dirty="0"/>
              <a:t>within the constraint of air quality attainment</a:t>
            </a:r>
          </a:p>
          <a:p>
            <a:r>
              <a:rPr lang="en-US" sz="2400" b="1" i="1" dirty="0"/>
              <a:t>Seek support and funding </a:t>
            </a:r>
            <a:r>
              <a:rPr lang="en-US" sz="2400" dirty="0"/>
              <a:t>from outside the region</a:t>
            </a:r>
          </a:p>
          <a:p>
            <a:r>
              <a:rPr lang="en-US" sz="2400" b="1" i="1" dirty="0"/>
              <a:t>Promote</a:t>
            </a:r>
            <a:r>
              <a:rPr lang="en-US" sz="2400" dirty="0"/>
              <a:t> efficiency-enhancing low-emission technologies</a:t>
            </a:r>
          </a:p>
          <a:p>
            <a:endParaRPr lang="en-US" sz="2400" dirty="0"/>
          </a:p>
        </p:txBody>
      </p:sp>
      <p:sp>
        <p:nvSpPr>
          <p:cNvPr id="4" name="Slide Number Placeholder 3">
            <a:extLst>
              <a:ext uri="{FF2B5EF4-FFF2-40B4-BE49-F238E27FC236}">
                <a16:creationId xmlns:a16="http://schemas.microsoft.com/office/drawing/2014/main" id="{3F4A61FA-AD14-A9D9-F88B-5B307ED114BC}"/>
              </a:ext>
            </a:extLst>
          </p:cNvPr>
          <p:cNvSpPr>
            <a:spLocks noGrp="1"/>
          </p:cNvSpPr>
          <p:nvPr>
            <p:ph type="sldNum" sz="quarter" idx="12"/>
          </p:nvPr>
        </p:nvSpPr>
        <p:spPr/>
        <p:txBody>
          <a:bodyPr/>
          <a:lstStyle/>
          <a:p>
            <a:fld id="{D57F1E4F-1CFF-5643-939E-217C01CDF565}" type="slidenum">
              <a:rPr lang="en-US" smtClean="0"/>
              <a:pPr/>
              <a:t>44</a:t>
            </a:fld>
            <a:endParaRPr lang="en-US"/>
          </a:p>
        </p:txBody>
      </p:sp>
    </p:spTree>
    <p:extLst>
      <p:ext uri="{BB962C8B-B14F-4D97-AF65-F5344CB8AC3E}">
        <p14:creationId xmlns:p14="http://schemas.microsoft.com/office/powerpoint/2010/main" val="1258564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E3E-1514-6C57-A63B-5B059590E081}"/>
              </a:ext>
            </a:extLst>
          </p:cNvPr>
          <p:cNvSpPr>
            <a:spLocks noGrp="1"/>
          </p:cNvSpPr>
          <p:nvPr>
            <p:ph type="title"/>
          </p:nvPr>
        </p:nvSpPr>
        <p:spPr/>
        <p:txBody>
          <a:bodyPr/>
          <a:lstStyle/>
          <a:p>
            <a:r>
              <a:rPr lang="en-US" dirty="0"/>
              <a:t>Incentives Example: Lower Emission Bus Program</a:t>
            </a:r>
          </a:p>
        </p:txBody>
      </p:sp>
      <p:sp>
        <p:nvSpPr>
          <p:cNvPr id="3" name="Content Placeholder 2">
            <a:extLst>
              <a:ext uri="{FF2B5EF4-FFF2-40B4-BE49-F238E27FC236}">
                <a16:creationId xmlns:a16="http://schemas.microsoft.com/office/drawing/2014/main" id="{EA91F77A-EF67-C4FB-154C-4A771F655884}"/>
              </a:ext>
            </a:extLst>
          </p:cNvPr>
          <p:cNvSpPr>
            <a:spLocks noGrp="1"/>
          </p:cNvSpPr>
          <p:nvPr>
            <p:ph idx="1"/>
          </p:nvPr>
        </p:nvSpPr>
        <p:spPr>
          <a:xfrm>
            <a:off x="677334" y="1930401"/>
            <a:ext cx="7637211" cy="4123453"/>
          </a:xfrm>
        </p:spPr>
        <p:txBody>
          <a:bodyPr vert="horz" lIns="91440" tIns="45720" rIns="91440" bIns="45720" rtlCol="0" anchor="t">
            <a:normAutofit/>
          </a:bodyPr>
          <a:lstStyle/>
          <a:p>
            <a:r>
              <a:rPr lang="en-US" sz="2400" dirty="0"/>
              <a:t>Thousands of older school buses are in service because school districts lack funds to replace them </a:t>
            </a:r>
          </a:p>
          <a:p>
            <a:r>
              <a:rPr lang="en-US" sz="2400" dirty="0"/>
              <a:t>In May 2001, South Coast AQMD began a program to replace older diesel buses with clean buses and to retrofit newer diesel buses</a:t>
            </a:r>
          </a:p>
          <a:p>
            <a:r>
              <a:rPr lang="en-US" sz="2400" dirty="0"/>
              <a:t>Using state, federal, and local matching funds, SCAQMD provides incentives to school districts to purchase lower-emission buses and retire older, higher polluting diesel buses</a:t>
            </a:r>
          </a:p>
        </p:txBody>
      </p:sp>
      <p:pic>
        <p:nvPicPr>
          <p:cNvPr id="5" name="Picture 4" descr="A yellow school bus parked in a parking lot&#10;">
            <a:extLst>
              <a:ext uri="{FF2B5EF4-FFF2-40B4-BE49-F238E27FC236}">
                <a16:creationId xmlns:a16="http://schemas.microsoft.com/office/drawing/2014/main" id="{D3491A9C-B958-5CDC-E132-FE5C91541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856" y="2764690"/>
            <a:ext cx="2286319" cy="1648055"/>
          </a:xfrm>
          <a:prstGeom prst="rect">
            <a:avLst/>
          </a:prstGeom>
        </p:spPr>
      </p:pic>
      <p:sp>
        <p:nvSpPr>
          <p:cNvPr id="6" name="TextBox 5">
            <a:extLst>
              <a:ext uri="{FF2B5EF4-FFF2-40B4-BE49-F238E27FC236}">
                <a16:creationId xmlns:a16="http://schemas.microsoft.com/office/drawing/2014/main" id="{35214DC2-6574-B6F9-A5BC-E379D7A340B1}"/>
              </a:ext>
            </a:extLst>
          </p:cNvPr>
          <p:cNvSpPr txBox="1"/>
          <p:nvPr/>
        </p:nvSpPr>
        <p:spPr>
          <a:xfrm>
            <a:off x="2392680" y="6553200"/>
            <a:ext cx="9037639" cy="276999"/>
          </a:xfrm>
          <a:prstGeom prst="rect">
            <a:avLst/>
          </a:prstGeom>
          <a:noFill/>
        </p:spPr>
        <p:txBody>
          <a:bodyPr wrap="square" lIns="91440" tIns="45720" rIns="91440" bIns="45720" rtlCol="0" anchor="t">
            <a:spAutoFit/>
          </a:bodyPr>
          <a:lstStyle/>
          <a:p>
            <a:r>
              <a:rPr lang="en-US" sz="1200" dirty="0">
                <a:hlinkClick r:id="rId3"/>
              </a:rPr>
              <a:t>http://www.aqmd.gov/home/programs/business/business-detail?title=clean-school-buses&amp;parent=vehicle-engine-upgrades</a:t>
            </a:r>
            <a:r>
              <a:rPr lang="en-US" sz="1200" dirty="0"/>
              <a:t> </a:t>
            </a:r>
          </a:p>
        </p:txBody>
      </p:sp>
      <p:sp>
        <p:nvSpPr>
          <p:cNvPr id="4" name="Slide Number Placeholder 3">
            <a:extLst>
              <a:ext uri="{FF2B5EF4-FFF2-40B4-BE49-F238E27FC236}">
                <a16:creationId xmlns:a16="http://schemas.microsoft.com/office/drawing/2014/main" id="{2CD45961-4009-7306-9EAB-A41DEF75CD46}"/>
              </a:ext>
            </a:extLst>
          </p:cNvPr>
          <p:cNvSpPr>
            <a:spLocks noGrp="1"/>
          </p:cNvSpPr>
          <p:nvPr>
            <p:ph type="sldNum" sz="quarter" idx="12"/>
          </p:nvPr>
        </p:nvSpPr>
        <p:spPr/>
        <p:txBody>
          <a:bodyPr/>
          <a:lstStyle/>
          <a:p>
            <a:fld id="{D57F1E4F-1CFF-5643-939E-217C01CDF565}" type="slidenum">
              <a:rPr lang="en-US" smtClean="0"/>
              <a:pPr/>
              <a:t>45</a:t>
            </a:fld>
            <a:endParaRPr lang="en-US"/>
          </a:p>
        </p:txBody>
      </p:sp>
    </p:spTree>
    <p:extLst>
      <p:ext uri="{BB962C8B-B14F-4D97-AF65-F5344CB8AC3E}">
        <p14:creationId xmlns:p14="http://schemas.microsoft.com/office/powerpoint/2010/main" val="577182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AD46-797C-0AD7-D9C4-3DB06D03D5C1}"/>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E13D623B-94E6-E886-66E3-C3A93D76A5B0}"/>
              </a:ext>
            </a:extLst>
          </p:cNvPr>
          <p:cNvSpPr>
            <a:spLocks noGrp="1"/>
          </p:cNvSpPr>
          <p:nvPr>
            <p:ph idx="1"/>
          </p:nvPr>
        </p:nvSpPr>
        <p:spPr>
          <a:xfrm>
            <a:off x="677334" y="1697875"/>
            <a:ext cx="10581905" cy="4240217"/>
          </a:xfrm>
        </p:spPr>
        <p:txBody>
          <a:bodyPr>
            <a:normAutofit fontScale="92500" lnSpcReduction="20000"/>
          </a:bodyPr>
          <a:lstStyle/>
          <a:p>
            <a:r>
              <a:rPr lang="en-US" sz="2400"/>
              <a:t>Distributional effects: are some demographic groups or industries bearing the majority of costs?</a:t>
            </a:r>
          </a:p>
          <a:p>
            <a:r>
              <a:rPr lang="en-US" sz="2400"/>
              <a:t>Temporal distribution of benefits and costs</a:t>
            </a:r>
          </a:p>
          <a:p>
            <a:pPr lvl="1"/>
            <a:r>
              <a:rPr lang="en-US" sz="2000"/>
              <a:t>Discount rates (US: 3% and 7%)</a:t>
            </a:r>
          </a:p>
          <a:p>
            <a:r>
              <a:rPr lang="en-US" sz="2400"/>
              <a:t>Other types of analyses:</a:t>
            </a:r>
          </a:p>
          <a:p>
            <a:pPr lvl="1"/>
            <a:r>
              <a:rPr lang="en-US" sz="2000"/>
              <a:t>Cost-effectiveness analysis: What is the least-cost method for achieving a pre-specified goal?</a:t>
            </a:r>
          </a:p>
          <a:p>
            <a:pPr lvl="2"/>
            <a:r>
              <a:rPr lang="en-US" sz="1800"/>
              <a:t>Assumes that the goal (e.g., reduction in emissions) is the desired way of spending resources </a:t>
            </a:r>
            <a:r>
              <a:rPr lang="en-US" sz="1800">
                <a:sym typeface="Wingdings" panose="05000000000000000000" pitchFamily="2" charset="2"/>
              </a:rPr>
              <a:t> does not facilitate comparisons with other regulations</a:t>
            </a:r>
            <a:endParaRPr lang="en-US" sz="1800"/>
          </a:p>
          <a:p>
            <a:pPr lvl="1"/>
            <a:r>
              <a:rPr lang="en-US" sz="2000"/>
              <a:t>Break-even analysis:</a:t>
            </a:r>
          </a:p>
          <a:p>
            <a:pPr lvl="2"/>
            <a:r>
              <a:rPr lang="en-US" sz="1800"/>
              <a:t>How large would the benefits need to be to justify the costs?</a:t>
            </a:r>
          </a:p>
          <a:p>
            <a:pPr lvl="2"/>
            <a:r>
              <a:rPr lang="en-US" sz="1800"/>
              <a:t>How large would the costs need to be to justify the benefits?</a:t>
            </a:r>
          </a:p>
          <a:p>
            <a:pPr lvl="2"/>
            <a:endParaRPr lang="en-US" sz="1800"/>
          </a:p>
          <a:p>
            <a:endParaRPr lang="en-US" sz="2400"/>
          </a:p>
        </p:txBody>
      </p:sp>
      <p:sp>
        <p:nvSpPr>
          <p:cNvPr id="4" name="Slide Number Placeholder 3">
            <a:extLst>
              <a:ext uri="{FF2B5EF4-FFF2-40B4-BE49-F238E27FC236}">
                <a16:creationId xmlns:a16="http://schemas.microsoft.com/office/drawing/2014/main" id="{345396F7-30FF-53F3-EF69-7FD157041809}"/>
              </a:ext>
            </a:extLst>
          </p:cNvPr>
          <p:cNvSpPr>
            <a:spLocks noGrp="1"/>
          </p:cNvSpPr>
          <p:nvPr>
            <p:ph type="sldNum" sz="quarter" idx="12"/>
          </p:nvPr>
        </p:nvSpPr>
        <p:spPr/>
        <p:txBody>
          <a:bodyPr/>
          <a:lstStyle/>
          <a:p>
            <a:fld id="{D57F1E4F-1CFF-5643-939E-217C01CDF565}" type="slidenum">
              <a:rPr lang="en-US" smtClean="0"/>
              <a:pPr/>
              <a:t>46</a:t>
            </a:fld>
            <a:endParaRPr lang="en-US"/>
          </a:p>
        </p:txBody>
      </p:sp>
    </p:spTree>
    <p:extLst>
      <p:ext uri="{BB962C8B-B14F-4D97-AF65-F5344CB8AC3E}">
        <p14:creationId xmlns:p14="http://schemas.microsoft.com/office/powerpoint/2010/main" val="4120287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Objectives of Benefit-Cost Analysis (BCA)	</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3" y="1641513"/>
            <a:ext cx="6825153" cy="4399849"/>
          </a:xfrm>
        </p:spPr>
        <p:txBody>
          <a:bodyPr>
            <a:normAutofit lnSpcReduction="10000"/>
          </a:bodyPr>
          <a:lstStyle/>
          <a:p>
            <a:r>
              <a:rPr lang="en-US" sz="2400" dirty="0"/>
              <a:t>Inform policymaking by evaluating whether the benefits of a regulatory action are likely to justify its costs from a societal perspective</a:t>
            </a:r>
          </a:p>
          <a:p>
            <a:r>
              <a:rPr lang="en-US" sz="2400" dirty="0"/>
              <a:t>Integrate and summarize positive and negative impacts of (often complex) regulations</a:t>
            </a:r>
          </a:p>
          <a:p>
            <a:r>
              <a:rPr lang="en-US" sz="2400" dirty="0"/>
              <a:t>Optimize policies by assessing alternative approaches</a:t>
            </a:r>
          </a:p>
          <a:p>
            <a:r>
              <a:rPr lang="en-US" sz="2400" b="1" dirty="0"/>
              <a:t>For air pollution, benefits can far outweigh costs, especially if the action reduces ambient PM</a:t>
            </a:r>
          </a:p>
        </p:txBody>
      </p:sp>
      <p:pic>
        <p:nvPicPr>
          <p:cNvPr id="6" name="Picture 2" descr="Graph comparing the benefits ($2 trillion) versus the costs ($85 billion) of the Clean Air Act. ">
            <a:extLst>
              <a:ext uri="{FF2B5EF4-FFF2-40B4-BE49-F238E27FC236}">
                <a16:creationId xmlns:a16="http://schemas.microsoft.com/office/drawing/2014/main" id="{2C4C1510-CAB5-2653-7AD9-78DE6C9B9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486" y="2196029"/>
            <a:ext cx="3538091" cy="2465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3F77B4-7D14-5ABD-F5B6-528F8EA488BA}"/>
              </a:ext>
            </a:extLst>
          </p:cNvPr>
          <p:cNvSpPr txBox="1"/>
          <p:nvPr/>
        </p:nvSpPr>
        <p:spPr>
          <a:xfrm>
            <a:off x="7711880" y="4705335"/>
            <a:ext cx="3655207" cy="646331"/>
          </a:xfrm>
          <a:prstGeom prst="rect">
            <a:avLst/>
          </a:prstGeom>
          <a:noFill/>
        </p:spPr>
        <p:txBody>
          <a:bodyPr wrap="square" lIns="91440" tIns="45720" rIns="91440" bIns="45720" rtlCol="0" anchor="t">
            <a:spAutoFit/>
          </a:bodyPr>
          <a:lstStyle/>
          <a:p>
            <a:r>
              <a:rPr lang="en-US" sz="1200" dirty="0">
                <a:hlinkClick r:id="rId4"/>
              </a:rPr>
              <a:t>https://www.epa.gov/clean-air-act-overview/benefits-and-costs-clean-air-act-1990-2020-second-prospective-study</a:t>
            </a:r>
            <a:r>
              <a:rPr lang="en-US" sz="1200" dirty="0"/>
              <a:t> </a:t>
            </a:r>
            <a:endParaRPr lang="en-US"/>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5</a:t>
            </a:fld>
            <a:endParaRPr lang="en-US" sz="1000"/>
          </a:p>
        </p:txBody>
      </p:sp>
    </p:spTree>
    <p:extLst>
      <p:ext uri="{BB962C8B-B14F-4D97-AF65-F5344CB8AC3E}">
        <p14:creationId xmlns:p14="http://schemas.microsoft.com/office/powerpoint/2010/main" val="283677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a:xfrm>
            <a:off x="677334" y="609600"/>
            <a:ext cx="10199213" cy="1320800"/>
          </a:xfrm>
        </p:spPr>
        <p:txBody>
          <a:bodyPr/>
          <a:lstStyle/>
          <a:p>
            <a:r>
              <a:rPr lang="en-US" dirty="0"/>
              <a:t>BCA Framework (Air Quality Management Context)</a:t>
            </a:r>
          </a:p>
        </p:txBody>
      </p:sp>
      <p:pic>
        <p:nvPicPr>
          <p:cNvPr id="6" name="Content Placeholder 4" descr="Figure of difference steps in the benefit-cost analysis framework, starting with scenario development and sector modelling, emissions through air quality modeling, health welfare, and economic valuation, as well as determining direct costs. ">
            <a:extLst>
              <a:ext uri="{FF2B5EF4-FFF2-40B4-BE49-F238E27FC236}">
                <a16:creationId xmlns:a16="http://schemas.microsoft.com/office/drawing/2014/main" id="{A5CBA977-BFE2-7F36-0DDB-E22AA004BDC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329388" y="1689865"/>
            <a:ext cx="4481571" cy="455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59A5048-F85F-8B41-81D3-FAE30BC17246}"/>
              </a:ext>
            </a:extLst>
          </p:cNvPr>
          <p:cNvSpPr txBox="1"/>
          <p:nvPr/>
        </p:nvSpPr>
        <p:spPr>
          <a:xfrm>
            <a:off x="5794873" y="6524145"/>
            <a:ext cx="6797407" cy="276999"/>
          </a:xfrm>
          <a:prstGeom prst="rect">
            <a:avLst/>
          </a:prstGeom>
          <a:noFill/>
        </p:spPr>
        <p:txBody>
          <a:bodyPr wrap="square" rtlCol="0">
            <a:spAutoFit/>
          </a:bodyPr>
          <a:lstStyle/>
          <a:p>
            <a:r>
              <a:rPr lang="en-US" sz="1200"/>
              <a:t>EPA, The Benefits and Costs of the Clean Air Act from 1990 to 2020 (2011)</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6</a:t>
            </a:fld>
            <a:endParaRPr lang="en-US" sz="1000"/>
          </a:p>
        </p:txBody>
      </p:sp>
    </p:spTree>
    <p:extLst>
      <p:ext uri="{BB962C8B-B14F-4D97-AF65-F5344CB8AC3E}">
        <p14:creationId xmlns:p14="http://schemas.microsoft.com/office/powerpoint/2010/main" val="265201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Development</a:t>
            </a:r>
          </a:p>
        </p:txBody>
      </p:sp>
      <p:sp>
        <p:nvSpPr>
          <p:cNvPr id="4" name="Content Placeholder 2"/>
          <p:cNvSpPr>
            <a:spLocks noGrp="1"/>
          </p:cNvSpPr>
          <p:nvPr>
            <p:ph idx="1"/>
          </p:nvPr>
        </p:nvSpPr>
        <p:spPr>
          <a:xfrm>
            <a:off x="680883" y="1930400"/>
            <a:ext cx="4753982" cy="3880773"/>
          </a:xfrm>
        </p:spPr>
        <p:txBody>
          <a:bodyPr>
            <a:normAutofit/>
          </a:bodyPr>
          <a:lstStyle/>
          <a:p>
            <a:r>
              <a:rPr lang="en-US" sz="2400" b="1" dirty="0"/>
              <a:t>Temporal scope: </a:t>
            </a:r>
            <a:r>
              <a:rPr lang="en-US" sz="2400" dirty="0"/>
              <a:t>what is the time horizon for your analysis?</a:t>
            </a:r>
          </a:p>
          <a:p>
            <a:r>
              <a:rPr lang="en-US" sz="2400" b="1" dirty="0"/>
              <a:t>Spatial scope: </a:t>
            </a:r>
            <a:r>
              <a:rPr lang="en-US" sz="2400" dirty="0"/>
              <a:t>which areas will be covered by your analysis?</a:t>
            </a:r>
          </a:p>
          <a:p>
            <a:r>
              <a:rPr lang="en-US" sz="2400" b="1" dirty="0"/>
              <a:t>Conceptual construction:</a:t>
            </a:r>
            <a:r>
              <a:rPr lang="en-US" sz="2400" dirty="0"/>
              <a:t> which policies or scenarios will you assess (factual vs. counterfactual scenarios)</a:t>
            </a:r>
            <a:endParaRPr lang="en-US" sz="2400" b="1" dirty="0"/>
          </a:p>
          <a:p>
            <a:endParaRPr lang="en-US" sz="2400" dirty="0"/>
          </a:p>
        </p:txBody>
      </p:sp>
      <p:pic>
        <p:nvPicPr>
          <p:cNvPr id="1026" name="Picture 2" descr="Figure of difference steps in the benefit-cost analysis framework, starting with scenario development and sector modelling, emissions through air quality modeling, health welfare, and economic valuation, as well as determining direct costs. Scenario development is highlighted in the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024" y="1450207"/>
            <a:ext cx="4277299" cy="473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a:extLst>
              <a:ext uri="{C183D7F6-B498-43B3-948B-1728B52AA6E4}">
                <adec:decorative xmlns:adec="http://schemas.microsoft.com/office/drawing/2017/decorative" val="1"/>
              </a:ext>
            </a:extLst>
          </p:cNvPr>
          <p:cNvSpPr/>
          <p:nvPr/>
        </p:nvSpPr>
        <p:spPr bwMode="auto">
          <a:xfrm>
            <a:off x="7304184" y="1450207"/>
            <a:ext cx="3340139" cy="709060"/>
          </a:xfrm>
          <a:prstGeom prst="ellipse">
            <a:avLst/>
          </a:prstGeom>
          <a:solidFill>
            <a:srgbClr val="FFC000">
              <a:alpha val="0"/>
            </a:srgbClr>
          </a:solid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
        <p:nvSpPr>
          <p:cNvPr id="6" name="TextBox 5">
            <a:extLst>
              <a:ext uri="{FF2B5EF4-FFF2-40B4-BE49-F238E27FC236}">
                <a16:creationId xmlns:a16="http://schemas.microsoft.com/office/drawing/2014/main" id="{ECDE7151-81D8-B73C-35FF-6A572A6DA477}"/>
              </a:ext>
            </a:extLst>
          </p:cNvPr>
          <p:cNvSpPr txBox="1"/>
          <p:nvPr/>
        </p:nvSpPr>
        <p:spPr>
          <a:xfrm>
            <a:off x="7304184" y="6017567"/>
            <a:ext cx="2919469" cy="461665"/>
          </a:xfrm>
          <a:prstGeom prst="rect">
            <a:avLst/>
          </a:prstGeom>
          <a:noFill/>
        </p:spPr>
        <p:txBody>
          <a:bodyPr wrap="square" rtlCol="0">
            <a:spAutoFit/>
          </a:bodyPr>
          <a:lstStyle/>
          <a:p>
            <a:r>
              <a:rPr lang="en-US" sz="1200"/>
              <a:t>EPA, The Benefits and Costs of the Clean Air Act from 1990 to 2020 (2011)</a:t>
            </a:r>
          </a:p>
        </p:txBody>
      </p:sp>
    </p:spTree>
    <p:extLst>
      <p:ext uri="{BB962C8B-B14F-4D97-AF65-F5344CB8AC3E}">
        <p14:creationId xmlns:p14="http://schemas.microsoft.com/office/powerpoint/2010/main" val="189539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Development: Temporal Scope</a:t>
            </a:r>
          </a:p>
        </p:txBody>
      </p:sp>
      <p:sp>
        <p:nvSpPr>
          <p:cNvPr id="3" name="Content Placeholder 2"/>
          <p:cNvSpPr>
            <a:spLocks noGrp="1"/>
          </p:cNvSpPr>
          <p:nvPr>
            <p:ph idx="1"/>
          </p:nvPr>
        </p:nvSpPr>
        <p:spPr>
          <a:xfrm>
            <a:off x="677335" y="2039402"/>
            <a:ext cx="9994523" cy="3880773"/>
          </a:xfrm>
        </p:spPr>
        <p:txBody>
          <a:bodyPr>
            <a:normAutofit/>
          </a:bodyPr>
          <a:lstStyle/>
          <a:p>
            <a:r>
              <a:rPr lang="en-US" sz="2400" b="1" i="1" dirty="0"/>
              <a:t>Ex ante </a:t>
            </a:r>
            <a:r>
              <a:rPr lang="en-US" sz="2400" b="1" dirty="0"/>
              <a:t>(prospective) analyses:</a:t>
            </a:r>
            <a:r>
              <a:rPr lang="en-US" sz="2400" b="1" i="1" dirty="0"/>
              <a:t> </a:t>
            </a:r>
            <a:r>
              <a:rPr lang="en-US" sz="2400" dirty="0"/>
              <a:t>estimating the benefits and costs of a policy </a:t>
            </a:r>
            <a:r>
              <a:rPr lang="en-US" sz="2400" i="1" dirty="0"/>
              <a:t>(or set of policies) </a:t>
            </a:r>
            <a:r>
              <a:rPr lang="en-US" sz="2400" b="1" dirty="0"/>
              <a:t>before</a:t>
            </a:r>
            <a:r>
              <a:rPr lang="en-US" sz="2400" dirty="0"/>
              <a:t> implementation</a:t>
            </a:r>
          </a:p>
          <a:p>
            <a:pPr lvl="1"/>
            <a:r>
              <a:rPr lang="en-US" sz="2000" dirty="0"/>
              <a:t>Example US: Regulatory impact analysis (RIA)</a:t>
            </a:r>
          </a:p>
          <a:p>
            <a:r>
              <a:rPr lang="en-US" sz="2400" b="1" i="1" dirty="0"/>
              <a:t>Ex post </a:t>
            </a:r>
            <a:r>
              <a:rPr lang="en-US" sz="2400" b="1" dirty="0"/>
              <a:t>(retrospective) analyses: </a:t>
            </a:r>
            <a:r>
              <a:rPr lang="en-US" sz="2400" dirty="0"/>
              <a:t>estimating the benefits and costs of a policy (or set of policies) </a:t>
            </a:r>
            <a:r>
              <a:rPr lang="en-US" sz="2400" b="1" dirty="0"/>
              <a:t>after</a:t>
            </a:r>
            <a:r>
              <a:rPr lang="en-US" sz="2400" dirty="0"/>
              <a:t> implementation</a:t>
            </a:r>
          </a:p>
        </p:txBody>
      </p:sp>
    </p:spTree>
    <p:extLst>
      <p:ext uri="{BB962C8B-B14F-4D97-AF65-F5344CB8AC3E}">
        <p14:creationId xmlns:p14="http://schemas.microsoft.com/office/powerpoint/2010/main" val="260371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E71C-D32F-9C43-3C18-6BA646B83EB5}"/>
              </a:ext>
            </a:extLst>
          </p:cNvPr>
          <p:cNvSpPr>
            <a:spLocks noGrp="1"/>
          </p:cNvSpPr>
          <p:nvPr>
            <p:ph type="title"/>
          </p:nvPr>
        </p:nvSpPr>
        <p:spPr/>
        <p:txBody>
          <a:bodyPr/>
          <a:lstStyle/>
          <a:p>
            <a:r>
              <a:rPr lang="en-US" dirty="0"/>
              <a:t>Scenario Development: Temporal Scope	</a:t>
            </a:r>
          </a:p>
        </p:txBody>
      </p:sp>
      <p:sp>
        <p:nvSpPr>
          <p:cNvPr id="3" name="Content Placeholder 2">
            <a:extLst>
              <a:ext uri="{FF2B5EF4-FFF2-40B4-BE49-F238E27FC236}">
                <a16:creationId xmlns:a16="http://schemas.microsoft.com/office/drawing/2014/main" id="{44993F7A-94A2-4C17-CA59-3458F4EFA82D}"/>
              </a:ext>
            </a:extLst>
          </p:cNvPr>
          <p:cNvSpPr>
            <a:spLocks noGrp="1"/>
          </p:cNvSpPr>
          <p:nvPr>
            <p:ph idx="1"/>
          </p:nvPr>
        </p:nvSpPr>
        <p:spPr>
          <a:xfrm>
            <a:off x="677334" y="1886269"/>
            <a:ext cx="10447866" cy="3880773"/>
          </a:xfrm>
        </p:spPr>
        <p:txBody>
          <a:bodyPr>
            <a:normAutofit/>
          </a:bodyPr>
          <a:lstStyle/>
          <a:p>
            <a:r>
              <a:rPr lang="en-US" sz="2400" dirty="0"/>
              <a:t>Objectives of retrospective analysis</a:t>
            </a:r>
          </a:p>
          <a:p>
            <a:pPr lvl="1"/>
            <a:r>
              <a:rPr lang="en-US" sz="2000" dirty="0"/>
              <a:t>Evaluate whether policies are still justified in economic terms</a:t>
            </a:r>
          </a:p>
          <a:p>
            <a:pPr lvl="1"/>
            <a:r>
              <a:rPr lang="en-US" sz="2000" dirty="0"/>
              <a:t>Identify which control measures have been most effective</a:t>
            </a:r>
          </a:p>
          <a:p>
            <a:pPr lvl="1"/>
            <a:r>
              <a:rPr lang="en-US" sz="2000" dirty="0"/>
              <a:t>Evaluate assumptions and methods used in ex ante analysis</a:t>
            </a:r>
          </a:p>
          <a:p>
            <a:r>
              <a:rPr lang="en-US" sz="2400" dirty="0"/>
              <a:t>Regulations suited to retrospective analysis</a:t>
            </a:r>
          </a:p>
          <a:p>
            <a:pPr lvl="1"/>
            <a:r>
              <a:rPr lang="en-US" sz="2000" dirty="0"/>
              <a:t>Regulations with significant uncertainties in </a:t>
            </a:r>
            <a:r>
              <a:rPr lang="en-US" sz="2000" i="1" dirty="0"/>
              <a:t>ex ante </a:t>
            </a:r>
            <a:r>
              <a:rPr lang="en-US" sz="2000" dirty="0"/>
              <a:t>analysis (e.g., compliance rates)</a:t>
            </a:r>
          </a:p>
          <a:p>
            <a:pPr lvl="1"/>
            <a:r>
              <a:rPr lang="en-US" sz="2000" dirty="0"/>
              <a:t>Regulations that place significant burden on households or businesses (i.e., high-cost policies)</a:t>
            </a:r>
          </a:p>
        </p:txBody>
      </p:sp>
      <p:sp>
        <p:nvSpPr>
          <p:cNvPr id="4" name="Slide Number Placeholder 3">
            <a:extLst>
              <a:ext uri="{FF2B5EF4-FFF2-40B4-BE49-F238E27FC236}">
                <a16:creationId xmlns:a16="http://schemas.microsoft.com/office/drawing/2014/main" id="{8FACAD9F-C86F-C618-B123-A144F8CD526C}"/>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854886539"/>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2.xml><?xml version="1.0" encoding="utf-8"?>
<ds:datastoreItem xmlns:ds="http://schemas.openxmlformats.org/officeDocument/2006/customXml" ds:itemID="{CC24F515-356D-4532-BE08-F6D7771916F0}">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83E04B51-1D33-4F14-BBD7-79D7D27E2EE4}">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 design</Template>
  <TotalTime>249</TotalTime>
  <Words>3338</Words>
  <Application>Microsoft Office PowerPoint</Application>
  <PresentationFormat>Widescreen</PresentationFormat>
  <Paragraphs>385</Paragraphs>
  <Slides>47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Times New Roman</vt:lpstr>
      <vt:lpstr>Trebuchet MS</vt:lpstr>
      <vt:lpstr>Tw Cen MT</vt:lpstr>
      <vt:lpstr>Wingdings 3</vt:lpstr>
      <vt:lpstr>Facet</vt:lpstr>
      <vt:lpstr>DELETE THIS SLIDE PRIOR TO PRESENTATION</vt:lpstr>
      <vt:lpstr>Benefit-Cost Analysis</vt:lpstr>
      <vt:lpstr>Overview</vt:lpstr>
      <vt:lpstr>Section 1: General Framework</vt:lpstr>
      <vt:lpstr>Objectives of Benefit-Cost Analysis (BCA) </vt:lpstr>
      <vt:lpstr>BCA Framework (Air Quality Management Context)</vt:lpstr>
      <vt:lpstr>Scenario Development</vt:lpstr>
      <vt:lpstr>Scenario Development: Temporal Scope</vt:lpstr>
      <vt:lpstr>Scenario Development: Temporal Scope </vt:lpstr>
      <vt:lpstr>Scenario Development: Conceptual Construction</vt:lpstr>
      <vt:lpstr>What happens if no AQMP is implemented?</vt:lpstr>
      <vt:lpstr>Sector Modeling</vt:lpstr>
      <vt:lpstr>Emissions Forecast Approach Example</vt:lpstr>
      <vt:lpstr>US: Relating Emissions to Economic Growth</vt:lpstr>
      <vt:lpstr>Section 2: Benefits Valuation</vt:lpstr>
      <vt:lpstr>Benefits of Air Quality Management</vt:lpstr>
      <vt:lpstr>Representing Benefits and Costs</vt:lpstr>
      <vt:lpstr>Valuing Health Benefits</vt:lpstr>
      <vt:lpstr>Valuing Health Benefits</vt:lpstr>
      <vt:lpstr>Valuing Health Benefits</vt:lpstr>
      <vt:lpstr>Value of a Statistical Life (VSL)</vt:lpstr>
      <vt:lpstr>Valuation in International Contexts</vt:lpstr>
      <vt:lpstr>Do you agree with VSL approach?</vt:lpstr>
      <vt:lpstr>Section 3: Costs</vt:lpstr>
      <vt:lpstr>Costs</vt:lpstr>
      <vt:lpstr>Point and Area Sources</vt:lpstr>
      <vt:lpstr>Mobile Sources</vt:lpstr>
      <vt:lpstr>Learning Effects </vt:lpstr>
      <vt:lpstr>Learning Effect Examples</vt:lpstr>
      <vt:lpstr>Indirect Costs</vt:lpstr>
      <vt:lpstr>Section 4: Comparing Benefits and Costs</vt:lpstr>
      <vt:lpstr>Comparing Benefits and Costs</vt:lpstr>
      <vt:lpstr>Comparing Benefits and Costs Over Time</vt:lpstr>
      <vt:lpstr>Net Benefits or Benefit-Cost Ratios? </vt:lpstr>
      <vt:lpstr>Sensitivity Analysis</vt:lpstr>
      <vt:lpstr>Incorporating GDP Effects</vt:lpstr>
      <vt:lpstr>Section 5: Uncertainty Analysis</vt:lpstr>
      <vt:lpstr>Uncertainty Analysis</vt:lpstr>
      <vt:lpstr>Uncertainty Analysis</vt:lpstr>
      <vt:lpstr>Section 6: Making a Business Case</vt:lpstr>
      <vt:lpstr>Making a Business Case </vt:lpstr>
      <vt:lpstr>U.S. Example: Relating Emissions to Economic Growth</vt:lpstr>
      <vt:lpstr>Engage Industry Leaders</vt:lpstr>
      <vt:lpstr>Provide Support to Businesses</vt:lpstr>
      <vt:lpstr>Incentives Example: Lower Emission Bus Program</vt:lpstr>
      <vt:lpstr>Other Considerations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Mei Collins</cp:lastModifiedBy>
  <cp:revision>58</cp:revision>
  <dcterms:created xsi:type="dcterms:W3CDTF">2022-07-05T23:25:00Z</dcterms:created>
  <dcterms:modified xsi:type="dcterms:W3CDTF">2023-07-18T17:41:40Z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